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2" r:id="rId2"/>
    <p:sldId id="270" r:id="rId3"/>
    <p:sldId id="261" r:id="rId4"/>
    <p:sldId id="263" r:id="rId5"/>
    <p:sldId id="269" r:id="rId6"/>
    <p:sldId id="264" r:id="rId7"/>
    <p:sldId id="265" r:id="rId8"/>
    <p:sldId id="267" r:id="rId9"/>
    <p:sldId id="268" r:id="rId10"/>
    <p:sldId id="271" r:id="rId11"/>
  </p:sldIdLst>
  <p:sldSz cx="9144000" cy="6858000" type="screen4x3"/>
  <p:notesSz cx="6858000" cy="9144000"/>
  <p:custDataLst>
    <p:tags r:id="rId13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146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1E5BEC-973B-464D-A917-E7A46F6202A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9B051025-7CD0-49C4-93B2-A652A90AB2AD}">
      <dgm:prSet/>
      <dgm:spPr/>
      <dgm:t>
        <a:bodyPr/>
        <a:lstStyle/>
        <a:p>
          <a:r>
            <a:rPr lang="uk-UA" dirty="0"/>
            <a:t>Навігаційна система</a:t>
          </a:r>
          <a:endParaRPr lang="ru-RU" dirty="0"/>
        </a:p>
      </dgm:t>
    </dgm:pt>
    <dgm:pt modelId="{E9368FDD-89AF-4795-959A-65CDA7ADBA94}" type="parTrans" cxnId="{3560C97B-A0F7-4A5C-A4BF-0FABE71228A3}">
      <dgm:prSet/>
      <dgm:spPr/>
      <dgm:t>
        <a:bodyPr/>
        <a:lstStyle/>
        <a:p>
          <a:endParaRPr lang="ru-RU"/>
        </a:p>
      </dgm:t>
    </dgm:pt>
    <dgm:pt modelId="{7BDB067D-A7B0-4E58-900C-BBC54DD6E626}" type="sibTrans" cxnId="{3560C97B-A0F7-4A5C-A4BF-0FABE71228A3}">
      <dgm:prSet/>
      <dgm:spPr/>
      <dgm:t>
        <a:bodyPr/>
        <a:lstStyle/>
        <a:p>
          <a:endParaRPr lang="ru-RU"/>
        </a:p>
      </dgm:t>
    </dgm:pt>
    <dgm:pt modelId="{CE1123DB-9864-48C9-B9C3-E018C86789F0}">
      <dgm:prSet/>
      <dgm:spPr/>
      <dgm:t>
        <a:bodyPr/>
        <a:lstStyle/>
        <a:p>
          <a:r>
            <a:rPr lang="ru-RU" dirty="0" err="1"/>
            <a:t>Пошук</a:t>
          </a:r>
          <a:r>
            <a:rPr lang="ru-RU" dirty="0"/>
            <a:t> шляху у реальному </a:t>
          </a:r>
          <a:r>
            <a:rPr lang="ru-RU" dirty="0" err="1"/>
            <a:t>часі</a:t>
          </a:r>
          <a:endParaRPr lang="ru-RU" dirty="0"/>
        </a:p>
      </dgm:t>
    </dgm:pt>
    <dgm:pt modelId="{7870C249-72B9-4549-859C-6D774D758173}" type="parTrans" cxnId="{FAB06627-6735-477B-AE3C-C3B91F095875}">
      <dgm:prSet/>
      <dgm:spPr/>
      <dgm:t>
        <a:bodyPr/>
        <a:lstStyle/>
        <a:p>
          <a:endParaRPr lang="ru-RU"/>
        </a:p>
      </dgm:t>
    </dgm:pt>
    <dgm:pt modelId="{A1817736-1803-4EEC-930A-46580731FAF8}" type="sibTrans" cxnId="{FAB06627-6735-477B-AE3C-C3B91F095875}">
      <dgm:prSet/>
      <dgm:spPr/>
      <dgm:t>
        <a:bodyPr/>
        <a:lstStyle/>
        <a:p>
          <a:endParaRPr lang="ru-RU"/>
        </a:p>
      </dgm:t>
    </dgm:pt>
    <dgm:pt modelId="{E52FC125-6622-431D-92DD-4DF13C64FA35}">
      <dgm:prSet/>
      <dgm:spPr/>
      <dgm:t>
        <a:bodyPr/>
        <a:lstStyle/>
        <a:p>
          <a:r>
            <a:rPr lang="uk-UA" dirty="0"/>
            <a:t>Розпізнавання перешкод</a:t>
          </a:r>
          <a:endParaRPr lang="ru-RU" dirty="0"/>
        </a:p>
      </dgm:t>
    </dgm:pt>
    <dgm:pt modelId="{F34360EC-B9C2-4801-B3F7-6B601B90A375}" type="parTrans" cxnId="{EF578E7C-EDD0-4202-9BDC-DDD4EE20CC65}">
      <dgm:prSet/>
      <dgm:spPr/>
      <dgm:t>
        <a:bodyPr/>
        <a:lstStyle/>
        <a:p>
          <a:endParaRPr lang="ru-RU"/>
        </a:p>
      </dgm:t>
    </dgm:pt>
    <dgm:pt modelId="{D4A0648C-F43B-4CB6-B464-9134968E372D}" type="sibTrans" cxnId="{EF578E7C-EDD0-4202-9BDC-DDD4EE20CC65}">
      <dgm:prSet/>
      <dgm:spPr/>
      <dgm:t>
        <a:bodyPr/>
        <a:lstStyle/>
        <a:p>
          <a:endParaRPr lang="ru-RU"/>
        </a:p>
      </dgm:t>
    </dgm:pt>
    <dgm:pt modelId="{F805F9D4-1893-4529-A4F6-7CE1D6534D77}">
      <dgm:prSet/>
      <dgm:spPr/>
      <dgm:t>
        <a:bodyPr/>
        <a:lstStyle/>
        <a:p>
          <a:r>
            <a:rPr lang="uk-UA" dirty="0"/>
            <a:t>Програмне забезпечення</a:t>
          </a:r>
          <a:endParaRPr lang="ru-RU" dirty="0"/>
        </a:p>
      </dgm:t>
    </dgm:pt>
    <dgm:pt modelId="{34B899F4-3B87-4B96-AB9E-DC602FB599C9}" type="parTrans" cxnId="{622DC8FE-2C5C-4712-AD94-CDFACC872F43}">
      <dgm:prSet/>
      <dgm:spPr/>
      <dgm:t>
        <a:bodyPr/>
        <a:lstStyle/>
        <a:p>
          <a:endParaRPr lang="ru-RU"/>
        </a:p>
      </dgm:t>
    </dgm:pt>
    <dgm:pt modelId="{90BC15E1-CDAC-4E89-84FE-5F9A4931845D}" type="sibTrans" cxnId="{622DC8FE-2C5C-4712-AD94-CDFACC872F43}">
      <dgm:prSet/>
      <dgm:spPr/>
      <dgm:t>
        <a:bodyPr/>
        <a:lstStyle/>
        <a:p>
          <a:endParaRPr lang="ru-RU"/>
        </a:p>
      </dgm:t>
    </dgm:pt>
    <dgm:pt modelId="{ACCD966F-ADA7-4109-ABDD-A0413E0349A4}" type="pres">
      <dgm:prSet presAssocID="{3B1E5BEC-973B-464D-A917-E7A46F6202AA}" presName="Name0" presStyleCnt="0">
        <dgm:presLayoutVars>
          <dgm:chMax val="7"/>
          <dgm:chPref val="7"/>
          <dgm:dir/>
        </dgm:presLayoutVars>
      </dgm:prSet>
      <dgm:spPr/>
    </dgm:pt>
    <dgm:pt modelId="{27BE2B85-FA04-41DC-A45F-6ADE4B6B0E1A}" type="pres">
      <dgm:prSet presAssocID="{3B1E5BEC-973B-464D-A917-E7A46F6202AA}" presName="Name1" presStyleCnt="0"/>
      <dgm:spPr/>
    </dgm:pt>
    <dgm:pt modelId="{CB26A172-2EA3-4615-A485-C25EBF52449F}" type="pres">
      <dgm:prSet presAssocID="{3B1E5BEC-973B-464D-A917-E7A46F6202AA}" presName="cycle" presStyleCnt="0"/>
      <dgm:spPr/>
    </dgm:pt>
    <dgm:pt modelId="{0D4AC199-2588-49A9-9268-52F3BEBE4E38}" type="pres">
      <dgm:prSet presAssocID="{3B1E5BEC-973B-464D-A917-E7A46F6202AA}" presName="srcNode" presStyleLbl="node1" presStyleIdx="0" presStyleCnt="4"/>
      <dgm:spPr/>
    </dgm:pt>
    <dgm:pt modelId="{BC79D2F9-0CE2-459F-AA09-689387BFF6D2}" type="pres">
      <dgm:prSet presAssocID="{3B1E5BEC-973B-464D-A917-E7A46F6202AA}" presName="conn" presStyleLbl="parChTrans1D2" presStyleIdx="0" presStyleCnt="1"/>
      <dgm:spPr/>
    </dgm:pt>
    <dgm:pt modelId="{864E3E0F-0355-4993-9572-681C10E85A75}" type="pres">
      <dgm:prSet presAssocID="{3B1E5BEC-973B-464D-A917-E7A46F6202AA}" presName="extraNode" presStyleLbl="node1" presStyleIdx="0" presStyleCnt="4"/>
      <dgm:spPr/>
    </dgm:pt>
    <dgm:pt modelId="{4B3A8860-269C-4123-BC77-0EF9A62679F0}" type="pres">
      <dgm:prSet presAssocID="{3B1E5BEC-973B-464D-A917-E7A46F6202AA}" presName="dstNode" presStyleLbl="node1" presStyleIdx="0" presStyleCnt="4"/>
      <dgm:spPr/>
    </dgm:pt>
    <dgm:pt modelId="{DB3B78F3-8036-4159-AAC1-B2CEAB50023D}" type="pres">
      <dgm:prSet presAssocID="{9B051025-7CD0-49C4-93B2-A652A90AB2AD}" presName="text_1" presStyleLbl="node1" presStyleIdx="0" presStyleCnt="4">
        <dgm:presLayoutVars>
          <dgm:bulletEnabled val="1"/>
        </dgm:presLayoutVars>
      </dgm:prSet>
      <dgm:spPr/>
    </dgm:pt>
    <dgm:pt modelId="{6FF486DE-B846-4E87-B1E9-113FD8FD030D}" type="pres">
      <dgm:prSet presAssocID="{9B051025-7CD0-49C4-93B2-A652A90AB2AD}" presName="accent_1" presStyleCnt="0"/>
      <dgm:spPr/>
    </dgm:pt>
    <dgm:pt modelId="{965E0A9E-4D2D-4914-B0CC-7EAD9A9FE87C}" type="pres">
      <dgm:prSet presAssocID="{9B051025-7CD0-49C4-93B2-A652A90AB2AD}" presName="accentRepeatNode" presStyleLbl="solidFgAcc1" presStyleIdx="0" presStyleCnt="4"/>
      <dgm:spPr>
        <a:blipFill rotWithShape="0">
          <a:blip xmlns:r="http://schemas.openxmlformats.org/officeDocument/2006/relationships" r:embed="rId1"/>
          <a:srcRect/>
          <a:stretch>
            <a:fillRect l="-6000" r="-6000"/>
          </a:stretch>
        </a:blipFill>
      </dgm:spPr>
    </dgm:pt>
    <dgm:pt modelId="{0F65C07F-7E41-4535-ADFC-C241675B5987}" type="pres">
      <dgm:prSet presAssocID="{CE1123DB-9864-48C9-B9C3-E018C86789F0}" presName="text_2" presStyleLbl="node1" presStyleIdx="1" presStyleCnt="4">
        <dgm:presLayoutVars>
          <dgm:bulletEnabled val="1"/>
        </dgm:presLayoutVars>
      </dgm:prSet>
      <dgm:spPr/>
    </dgm:pt>
    <dgm:pt modelId="{EB58EF79-6953-4014-A532-D7D3C6653CBD}" type="pres">
      <dgm:prSet presAssocID="{CE1123DB-9864-48C9-B9C3-E018C86789F0}" presName="accent_2" presStyleCnt="0"/>
      <dgm:spPr/>
    </dgm:pt>
    <dgm:pt modelId="{DBFEA07A-FC81-4D3D-8A23-4F761A9B71B2}" type="pres">
      <dgm:prSet presAssocID="{CE1123DB-9864-48C9-B9C3-E018C86789F0}" presName="accentRepeatNode" presStyleLbl="solidFgAcc1" presStyleIdx="1" presStyleCnt="4"/>
      <dgm:spPr>
        <a:blipFill rotWithShape="0">
          <a:blip xmlns:r="http://schemas.openxmlformats.org/officeDocument/2006/relationships" r:embed="rId1"/>
          <a:srcRect/>
          <a:stretch>
            <a:fillRect l="-6000" r="-6000"/>
          </a:stretch>
        </a:blipFill>
      </dgm:spPr>
    </dgm:pt>
    <dgm:pt modelId="{62C69B55-3CD4-4D25-80D7-B7040105F64A}" type="pres">
      <dgm:prSet presAssocID="{E52FC125-6622-431D-92DD-4DF13C64FA35}" presName="text_3" presStyleLbl="node1" presStyleIdx="2" presStyleCnt="4">
        <dgm:presLayoutVars>
          <dgm:bulletEnabled val="1"/>
        </dgm:presLayoutVars>
      </dgm:prSet>
      <dgm:spPr/>
    </dgm:pt>
    <dgm:pt modelId="{8C7FDB5F-7B43-4161-B397-3689B0326BBF}" type="pres">
      <dgm:prSet presAssocID="{E52FC125-6622-431D-92DD-4DF13C64FA35}" presName="accent_3" presStyleCnt="0"/>
      <dgm:spPr/>
    </dgm:pt>
    <dgm:pt modelId="{FA169EF3-2406-4828-B130-C9B695CCED6B}" type="pres">
      <dgm:prSet presAssocID="{E52FC125-6622-431D-92DD-4DF13C64FA35}" presName="accentRepeatNode" presStyleLbl="solidFgAcc1" presStyleIdx="2" presStyleCnt="4"/>
      <dgm:spPr>
        <a:blipFill rotWithShape="0">
          <a:blip xmlns:r="http://schemas.openxmlformats.org/officeDocument/2006/relationships" r:embed="rId1"/>
          <a:srcRect/>
          <a:stretch>
            <a:fillRect l="-6000" r="-6000"/>
          </a:stretch>
        </a:blipFill>
      </dgm:spPr>
    </dgm:pt>
    <dgm:pt modelId="{3EBAE7EC-0746-4B66-8FE3-3FDB0D31DDA2}" type="pres">
      <dgm:prSet presAssocID="{F805F9D4-1893-4529-A4F6-7CE1D6534D77}" presName="text_4" presStyleLbl="node1" presStyleIdx="3" presStyleCnt="4">
        <dgm:presLayoutVars>
          <dgm:bulletEnabled val="1"/>
        </dgm:presLayoutVars>
      </dgm:prSet>
      <dgm:spPr/>
    </dgm:pt>
    <dgm:pt modelId="{CD7B446A-E07A-4766-8B3B-7228B34692D8}" type="pres">
      <dgm:prSet presAssocID="{F805F9D4-1893-4529-A4F6-7CE1D6534D77}" presName="accent_4" presStyleCnt="0"/>
      <dgm:spPr/>
    </dgm:pt>
    <dgm:pt modelId="{8CC626B0-1BFD-4237-B8D5-3696FF5019F4}" type="pres">
      <dgm:prSet presAssocID="{F805F9D4-1893-4529-A4F6-7CE1D6534D77}" presName="accentRepeatNode" presStyleLbl="solidFgAcc1" presStyleIdx="3" presStyleCnt="4"/>
      <dgm:spPr>
        <a:blipFill rotWithShape="0">
          <a:blip xmlns:r="http://schemas.openxmlformats.org/officeDocument/2006/relationships" r:embed="rId1"/>
          <a:srcRect/>
          <a:stretch>
            <a:fillRect l="-6000" r="-6000"/>
          </a:stretch>
        </a:blipFill>
      </dgm:spPr>
    </dgm:pt>
  </dgm:ptLst>
  <dgm:cxnLst>
    <dgm:cxn modelId="{06B4BB18-D21E-44A5-90A0-F96B3BBF4369}" type="presOf" srcId="{9B051025-7CD0-49C4-93B2-A652A90AB2AD}" destId="{DB3B78F3-8036-4159-AAC1-B2CEAB50023D}" srcOrd="0" destOrd="0" presId="urn:microsoft.com/office/officeart/2008/layout/VerticalCurvedList"/>
    <dgm:cxn modelId="{FAB06627-6735-477B-AE3C-C3B91F095875}" srcId="{3B1E5BEC-973B-464D-A917-E7A46F6202AA}" destId="{CE1123DB-9864-48C9-B9C3-E018C86789F0}" srcOrd="1" destOrd="0" parTransId="{7870C249-72B9-4549-859C-6D774D758173}" sibTransId="{A1817736-1803-4EEC-930A-46580731FAF8}"/>
    <dgm:cxn modelId="{4A4A0B52-39D4-4193-B586-8B39828D6864}" type="presOf" srcId="{7BDB067D-A7B0-4E58-900C-BBC54DD6E626}" destId="{BC79D2F9-0CE2-459F-AA09-689387BFF6D2}" srcOrd="0" destOrd="0" presId="urn:microsoft.com/office/officeart/2008/layout/VerticalCurvedList"/>
    <dgm:cxn modelId="{3560C97B-A0F7-4A5C-A4BF-0FABE71228A3}" srcId="{3B1E5BEC-973B-464D-A917-E7A46F6202AA}" destId="{9B051025-7CD0-49C4-93B2-A652A90AB2AD}" srcOrd="0" destOrd="0" parTransId="{E9368FDD-89AF-4795-959A-65CDA7ADBA94}" sibTransId="{7BDB067D-A7B0-4E58-900C-BBC54DD6E626}"/>
    <dgm:cxn modelId="{EF578E7C-EDD0-4202-9BDC-DDD4EE20CC65}" srcId="{3B1E5BEC-973B-464D-A917-E7A46F6202AA}" destId="{E52FC125-6622-431D-92DD-4DF13C64FA35}" srcOrd="2" destOrd="0" parTransId="{F34360EC-B9C2-4801-B3F7-6B601B90A375}" sibTransId="{D4A0648C-F43B-4CB6-B464-9134968E372D}"/>
    <dgm:cxn modelId="{DC2F9D8D-8EC3-42C9-817E-FFA17DB5E91A}" type="presOf" srcId="{CE1123DB-9864-48C9-B9C3-E018C86789F0}" destId="{0F65C07F-7E41-4535-ADFC-C241675B5987}" srcOrd="0" destOrd="0" presId="urn:microsoft.com/office/officeart/2008/layout/VerticalCurvedList"/>
    <dgm:cxn modelId="{A142CE92-0483-4F2D-B030-DFF6F9FC8B9F}" type="presOf" srcId="{E52FC125-6622-431D-92DD-4DF13C64FA35}" destId="{62C69B55-3CD4-4D25-80D7-B7040105F64A}" srcOrd="0" destOrd="0" presId="urn:microsoft.com/office/officeart/2008/layout/VerticalCurvedList"/>
    <dgm:cxn modelId="{E711C29F-4CC1-41CA-9E82-132F73495DE6}" type="presOf" srcId="{F805F9D4-1893-4529-A4F6-7CE1D6534D77}" destId="{3EBAE7EC-0746-4B66-8FE3-3FDB0D31DDA2}" srcOrd="0" destOrd="0" presId="urn:microsoft.com/office/officeart/2008/layout/VerticalCurvedList"/>
    <dgm:cxn modelId="{E69B74C2-D409-41C9-BA18-626849CB608B}" type="presOf" srcId="{3B1E5BEC-973B-464D-A917-E7A46F6202AA}" destId="{ACCD966F-ADA7-4109-ABDD-A0413E0349A4}" srcOrd="0" destOrd="0" presId="urn:microsoft.com/office/officeart/2008/layout/VerticalCurvedList"/>
    <dgm:cxn modelId="{622DC8FE-2C5C-4712-AD94-CDFACC872F43}" srcId="{3B1E5BEC-973B-464D-A917-E7A46F6202AA}" destId="{F805F9D4-1893-4529-A4F6-7CE1D6534D77}" srcOrd="3" destOrd="0" parTransId="{34B899F4-3B87-4B96-AB9E-DC602FB599C9}" sibTransId="{90BC15E1-CDAC-4E89-84FE-5F9A4931845D}"/>
    <dgm:cxn modelId="{BF3EB1B1-828C-44B5-A731-6C674AFF612D}" type="presParOf" srcId="{ACCD966F-ADA7-4109-ABDD-A0413E0349A4}" destId="{27BE2B85-FA04-41DC-A45F-6ADE4B6B0E1A}" srcOrd="0" destOrd="0" presId="urn:microsoft.com/office/officeart/2008/layout/VerticalCurvedList"/>
    <dgm:cxn modelId="{CF8FE9AA-BD95-4B37-AB72-1FF87CDA2116}" type="presParOf" srcId="{27BE2B85-FA04-41DC-A45F-6ADE4B6B0E1A}" destId="{CB26A172-2EA3-4615-A485-C25EBF52449F}" srcOrd="0" destOrd="0" presId="urn:microsoft.com/office/officeart/2008/layout/VerticalCurvedList"/>
    <dgm:cxn modelId="{0D60043B-6D84-4D1C-BF6D-DE769F2243B6}" type="presParOf" srcId="{CB26A172-2EA3-4615-A485-C25EBF52449F}" destId="{0D4AC199-2588-49A9-9268-52F3BEBE4E38}" srcOrd="0" destOrd="0" presId="urn:microsoft.com/office/officeart/2008/layout/VerticalCurvedList"/>
    <dgm:cxn modelId="{8EDB3BE8-0AE1-4016-9EF4-CE20EDDBF4AA}" type="presParOf" srcId="{CB26A172-2EA3-4615-A485-C25EBF52449F}" destId="{BC79D2F9-0CE2-459F-AA09-689387BFF6D2}" srcOrd="1" destOrd="0" presId="urn:microsoft.com/office/officeart/2008/layout/VerticalCurvedList"/>
    <dgm:cxn modelId="{5BF1B158-A056-41EF-8C29-C1FA7255D03D}" type="presParOf" srcId="{CB26A172-2EA3-4615-A485-C25EBF52449F}" destId="{864E3E0F-0355-4993-9572-681C10E85A75}" srcOrd="2" destOrd="0" presId="urn:microsoft.com/office/officeart/2008/layout/VerticalCurvedList"/>
    <dgm:cxn modelId="{72E85B36-A397-4D3C-A4B9-66E19FBD2176}" type="presParOf" srcId="{CB26A172-2EA3-4615-A485-C25EBF52449F}" destId="{4B3A8860-269C-4123-BC77-0EF9A62679F0}" srcOrd="3" destOrd="0" presId="urn:microsoft.com/office/officeart/2008/layout/VerticalCurvedList"/>
    <dgm:cxn modelId="{3BC227E5-8451-4472-9E22-876F08193B18}" type="presParOf" srcId="{27BE2B85-FA04-41DC-A45F-6ADE4B6B0E1A}" destId="{DB3B78F3-8036-4159-AAC1-B2CEAB50023D}" srcOrd="1" destOrd="0" presId="urn:microsoft.com/office/officeart/2008/layout/VerticalCurvedList"/>
    <dgm:cxn modelId="{F49A67B2-378E-497E-A7FF-CF503DDE71C0}" type="presParOf" srcId="{27BE2B85-FA04-41DC-A45F-6ADE4B6B0E1A}" destId="{6FF486DE-B846-4E87-B1E9-113FD8FD030D}" srcOrd="2" destOrd="0" presId="urn:microsoft.com/office/officeart/2008/layout/VerticalCurvedList"/>
    <dgm:cxn modelId="{C7C12CA0-26BA-4DBD-BF7C-BB7A3A8C9863}" type="presParOf" srcId="{6FF486DE-B846-4E87-B1E9-113FD8FD030D}" destId="{965E0A9E-4D2D-4914-B0CC-7EAD9A9FE87C}" srcOrd="0" destOrd="0" presId="urn:microsoft.com/office/officeart/2008/layout/VerticalCurvedList"/>
    <dgm:cxn modelId="{C004D040-05AA-4B2C-8F66-B0990B7DBB54}" type="presParOf" srcId="{27BE2B85-FA04-41DC-A45F-6ADE4B6B0E1A}" destId="{0F65C07F-7E41-4535-ADFC-C241675B5987}" srcOrd="3" destOrd="0" presId="urn:microsoft.com/office/officeart/2008/layout/VerticalCurvedList"/>
    <dgm:cxn modelId="{0701006D-A15D-45BB-BB38-1B20E9079EEB}" type="presParOf" srcId="{27BE2B85-FA04-41DC-A45F-6ADE4B6B0E1A}" destId="{EB58EF79-6953-4014-A532-D7D3C6653CBD}" srcOrd="4" destOrd="0" presId="urn:microsoft.com/office/officeart/2008/layout/VerticalCurvedList"/>
    <dgm:cxn modelId="{9088105A-CF3B-4590-A5A2-C6AB70BDB027}" type="presParOf" srcId="{EB58EF79-6953-4014-A532-D7D3C6653CBD}" destId="{DBFEA07A-FC81-4D3D-8A23-4F761A9B71B2}" srcOrd="0" destOrd="0" presId="urn:microsoft.com/office/officeart/2008/layout/VerticalCurvedList"/>
    <dgm:cxn modelId="{9FB482FF-2B31-4615-B8C5-6CA3BAD46800}" type="presParOf" srcId="{27BE2B85-FA04-41DC-A45F-6ADE4B6B0E1A}" destId="{62C69B55-3CD4-4D25-80D7-B7040105F64A}" srcOrd="5" destOrd="0" presId="urn:microsoft.com/office/officeart/2008/layout/VerticalCurvedList"/>
    <dgm:cxn modelId="{144AC40A-06D5-4D43-A063-A5076C09D349}" type="presParOf" srcId="{27BE2B85-FA04-41DC-A45F-6ADE4B6B0E1A}" destId="{8C7FDB5F-7B43-4161-B397-3689B0326BBF}" srcOrd="6" destOrd="0" presId="urn:microsoft.com/office/officeart/2008/layout/VerticalCurvedList"/>
    <dgm:cxn modelId="{43D52370-3867-42D8-8C91-DF7E6C7B7FA8}" type="presParOf" srcId="{8C7FDB5F-7B43-4161-B397-3689B0326BBF}" destId="{FA169EF3-2406-4828-B130-C9B695CCED6B}" srcOrd="0" destOrd="0" presId="urn:microsoft.com/office/officeart/2008/layout/VerticalCurvedList"/>
    <dgm:cxn modelId="{D1E3E343-1B19-4F39-9D68-CBA97EB38BED}" type="presParOf" srcId="{27BE2B85-FA04-41DC-A45F-6ADE4B6B0E1A}" destId="{3EBAE7EC-0746-4B66-8FE3-3FDB0D31DDA2}" srcOrd="7" destOrd="0" presId="urn:microsoft.com/office/officeart/2008/layout/VerticalCurvedList"/>
    <dgm:cxn modelId="{FA2AFA30-40E7-49CF-8A22-EEF2699705D2}" type="presParOf" srcId="{27BE2B85-FA04-41DC-A45F-6ADE4B6B0E1A}" destId="{CD7B446A-E07A-4766-8B3B-7228B34692D8}" srcOrd="8" destOrd="0" presId="urn:microsoft.com/office/officeart/2008/layout/VerticalCurvedList"/>
    <dgm:cxn modelId="{CDADC06D-5A14-444C-B5D4-7C3744E18643}" type="presParOf" srcId="{CD7B446A-E07A-4766-8B3B-7228B34692D8}" destId="{8CC626B0-1BFD-4237-B8D5-3696FF5019F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69277A-B2AA-482B-9B4E-0442473FEB11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36C6997-E297-4D5B-9B0C-1AC3E57B8A88}">
      <dgm:prSet/>
      <dgm:spPr/>
      <dgm:t>
        <a:bodyPr/>
        <a:lstStyle/>
        <a:p>
          <a:r>
            <a:rPr lang="uk-UA" dirty="0"/>
            <a:t>Універсальність</a:t>
          </a:r>
          <a:endParaRPr lang="ru-RU" dirty="0"/>
        </a:p>
      </dgm:t>
    </dgm:pt>
    <dgm:pt modelId="{B54B3B3A-C66B-4773-BAD1-4E0CE89CC2DA}" type="parTrans" cxnId="{9D695FE1-FCF5-4A44-95FE-689DCAF2EEDD}">
      <dgm:prSet/>
      <dgm:spPr/>
      <dgm:t>
        <a:bodyPr/>
        <a:lstStyle/>
        <a:p>
          <a:endParaRPr lang="ru-RU"/>
        </a:p>
      </dgm:t>
    </dgm:pt>
    <dgm:pt modelId="{F3DD319E-065C-4808-8058-11AE115D6F4F}" type="sibTrans" cxnId="{9D695FE1-FCF5-4A44-95FE-689DCAF2EEDD}">
      <dgm:prSet/>
      <dgm:spPr/>
      <dgm:t>
        <a:bodyPr/>
        <a:lstStyle/>
        <a:p>
          <a:endParaRPr lang="ru-RU"/>
        </a:p>
      </dgm:t>
    </dgm:pt>
    <dgm:pt modelId="{0111AC58-0F33-4C60-AB0A-F4689DB4409A}">
      <dgm:prSet/>
      <dgm:spPr/>
      <dgm:t>
        <a:bodyPr/>
        <a:lstStyle/>
        <a:p>
          <a:r>
            <a:rPr lang="uk-UA" dirty="0"/>
            <a:t>Швидкість</a:t>
          </a:r>
          <a:endParaRPr lang="ru-RU" dirty="0"/>
        </a:p>
      </dgm:t>
    </dgm:pt>
    <dgm:pt modelId="{72A62965-5033-4D07-8278-0F57379E33DA}" type="parTrans" cxnId="{BA30674B-498D-4AB9-88A5-6DE15E136756}">
      <dgm:prSet/>
      <dgm:spPr/>
      <dgm:t>
        <a:bodyPr/>
        <a:lstStyle/>
        <a:p>
          <a:endParaRPr lang="ru-RU"/>
        </a:p>
      </dgm:t>
    </dgm:pt>
    <dgm:pt modelId="{5043F215-B843-4526-8A45-47E902BE2BEA}" type="sibTrans" cxnId="{BA30674B-498D-4AB9-88A5-6DE15E136756}">
      <dgm:prSet/>
      <dgm:spPr/>
      <dgm:t>
        <a:bodyPr/>
        <a:lstStyle/>
        <a:p>
          <a:endParaRPr lang="ru-RU"/>
        </a:p>
      </dgm:t>
    </dgm:pt>
    <dgm:pt modelId="{A0469D35-76B6-47E0-9217-DFE1C122CFA0}">
      <dgm:prSet/>
      <dgm:spPr/>
      <dgm:t>
        <a:bodyPr/>
        <a:lstStyle/>
        <a:p>
          <a:r>
            <a:rPr lang="uk-UA" dirty="0"/>
            <a:t>Точність</a:t>
          </a:r>
          <a:endParaRPr lang="ru-RU" dirty="0"/>
        </a:p>
      </dgm:t>
    </dgm:pt>
    <dgm:pt modelId="{962EF585-62FB-460C-B0B4-AB1100D8D978}" type="parTrans" cxnId="{AE2469B3-CF21-4809-9957-5A3FB7ECBDE8}">
      <dgm:prSet/>
      <dgm:spPr/>
      <dgm:t>
        <a:bodyPr/>
        <a:lstStyle/>
        <a:p>
          <a:endParaRPr lang="ru-RU"/>
        </a:p>
      </dgm:t>
    </dgm:pt>
    <dgm:pt modelId="{B6EFE2BD-E224-466E-9BAF-5078F3F64428}" type="sibTrans" cxnId="{AE2469B3-CF21-4809-9957-5A3FB7ECBDE8}">
      <dgm:prSet/>
      <dgm:spPr/>
      <dgm:t>
        <a:bodyPr/>
        <a:lstStyle/>
        <a:p>
          <a:endParaRPr lang="ru-RU"/>
        </a:p>
      </dgm:t>
    </dgm:pt>
    <dgm:pt modelId="{28B23DE5-8B42-4236-802B-4BE6E982BB63}" type="pres">
      <dgm:prSet presAssocID="{8669277A-B2AA-482B-9B4E-0442473FEB11}" presName="linearFlow" presStyleCnt="0">
        <dgm:presLayoutVars>
          <dgm:dir/>
          <dgm:resizeHandles val="exact"/>
        </dgm:presLayoutVars>
      </dgm:prSet>
      <dgm:spPr/>
    </dgm:pt>
    <dgm:pt modelId="{16DD66E8-4848-4589-8736-797E02BB122B}" type="pres">
      <dgm:prSet presAssocID="{736C6997-E297-4D5B-9B0C-1AC3E57B8A88}" presName="composite" presStyleCnt="0"/>
      <dgm:spPr/>
    </dgm:pt>
    <dgm:pt modelId="{A1F8644E-3E5D-4DEB-9EC2-C0579CFA7436}" type="pres">
      <dgm:prSet presAssocID="{736C6997-E297-4D5B-9B0C-1AC3E57B8A88}" presName="imgShp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 l="-6000" r="-6000"/>
          </a:stretch>
        </a:blipFill>
      </dgm:spPr>
    </dgm:pt>
    <dgm:pt modelId="{16D9D358-51D4-4F7C-AC5F-27BB3F7D6339}" type="pres">
      <dgm:prSet presAssocID="{736C6997-E297-4D5B-9B0C-1AC3E57B8A88}" presName="txShp" presStyleLbl="node1" presStyleIdx="0" presStyleCnt="3">
        <dgm:presLayoutVars>
          <dgm:bulletEnabled val="1"/>
        </dgm:presLayoutVars>
      </dgm:prSet>
      <dgm:spPr/>
    </dgm:pt>
    <dgm:pt modelId="{B5C668DC-5922-42FF-83E1-0CCE2CEBE085}" type="pres">
      <dgm:prSet presAssocID="{F3DD319E-065C-4808-8058-11AE115D6F4F}" presName="spacing" presStyleCnt="0"/>
      <dgm:spPr/>
    </dgm:pt>
    <dgm:pt modelId="{3B7413E6-9F31-45F9-A149-8CD927F6AF42}" type="pres">
      <dgm:prSet presAssocID="{0111AC58-0F33-4C60-AB0A-F4689DB4409A}" presName="composite" presStyleCnt="0"/>
      <dgm:spPr/>
    </dgm:pt>
    <dgm:pt modelId="{8EC52C35-FE06-4225-A557-38E19CF7BF4F}" type="pres">
      <dgm:prSet presAssocID="{0111AC58-0F33-4C60-AB0A-F4689DB4409A}" presName="imgShp" presStyleLbl="fgImgPlace1" presStyleIdx="1" presStyleCnt="3"/>
      <dgm:spPr>
        <a:blipFill rotWithShape="1">
          <a:blip xmlns:r="http://schemas.openxmlformats.org/officeDocument/2006/relationships" r:embed="rId1"/>
          <a:srcRect/>
          <a:stretch>
            <a:fillRect l="-6000" r="-6000"/>
          </a:stretch>
        </a:blipFill>
      </dgm:spPr>
      <dgm:extLst>
        <a:ext uri="{E40237B7-FDA0-4F09-8148-C483321AD2D9}">
          <dgm14:cNvPr xmlns:dgm14="http://schemas.microsoft.com/office/drawing/2010/diagram" id="0" name="" descr="Маркеры-галочки"/>
        </a:ext>
      </dgm:extLst>
    </dgm:pt>
    <dgm:pt modelId="{2C5E1790-5149-4E20-9639-A8C4E060486E}" type="pres">
      <dgm:prSet presAssocID="{0111AC58-0F33-4C60-AB0A-F4689DB4409A}" presName="txShp" presStyleLbl="node1" presStyleIdx="1" presStyleCnt="3">
        <dgm:presLayoutVars>
          <dgm:bulletEnabled val="1"/>
        </dgm:presLayoutVars>
      </dgm:prSet>
      <dgm:spPr/>
    </dgm:pt>
    <dgm:pt modelId="{55AD5E20-AB3E-4523-A9FC-3618FD6414C1}" type="pres">
      <dgm:prSet presAssocID="{5043F215-B843-4526-8A45-47E902BE2BEA}" presName="spacing" presStyleCnt="0"/>
      <dgm:spPr/>
    </dgm:pt>
    <dgm:pt modelId="{F6C22035-6C4B-4524-918D-73E50819659E}" type="pres">
      <dgm:prSet presAssocID="{A0469D35-76B6-47E0-9217-DFE1C122CFA0}" presName="composite" presStyleCnt="0"/>
      <dgm:spPr/>
    </dgm:pt>
    <dgm:pt modelId="{6D3BAB80-DE16-49F7-8890-25A55A14FE97}" type="pres">
      <dgm:prSet presAssocID="{A0469D35-76B6-47E0-9217-DFE1C122CFA0}" presName="imgShp" presStyleLbl="fgImgPlace1" presStyleIdx="2" presStyleCnt="3"/>
      <dgm:spPr>
        <a:blipFill rotWithShape="1">
          <a:blip xmlns:r="http://schemas.openxmlformats.org/officeDocument/2006/relationships" r:embed="rId1"/>
          <a:srcRect/>
          <a:stretch>
            <a:fillRect l="-6000" r="-6000"/>
          </a:stretch>
        </a:blipFill>
      </dgm:spPr>
    </dgm:pt>
    <dgm:pt modelId="{5BD83F5B-C8F4-4EB0-9AF7-633B7B812BF1}" type="pres">
      <dgm:prSet presAssocID="{A0469D35-76B6-47E0-9217-DFE1C122CFA0}" presName="txShp" presStyleLbl="node1" presStyleIdx="2" presStyleCnt="3">
        <dgm:presLayoutVars>
          <dgm:bulletEnabled val="1"/>
        </dgm:presLayoutVars>
      </dgm:prSet>
      <dgm:spPr/>
    </dgm:pt>
  </dgm:ptLst>
  <dgm:cxnLst>
    <dgm:cxn modelId="{F85CC15F-4C13-45C3-9114-AF559FCE6EE8}" type="presOf" srcId="{8669277A-B2AA-482B-9B4E-0442473FEB11}" destId="{28B23DE5-8B42-4236-802B-4BE6E982BB63}" srcOrd="0" destOrd="0" presId="urn:microsoft.com/office/officeart/2005/8/layout/vList3"/>
    <dgm:cxn modelId="{BA30674B-498D-4AB9-88A5-6DE15E136756}" srcId="{8669277A-B2AA-482B-9B4E-0442473FEB11}" destId="{0111AC58-0F33-4C60-AB0A-F4689DB4409A}" srcOrd="1" destOrd="0" parTransId="{72A62965-5033-4D07-8278-0F57379E33DA}" sibTransId="{5043F215-B843-4526-8A45-47E902BE2BEA}"/>
    <dgm:cxn modelId="{B43877A9-0CB8-4B9D-80FB-2796C07BC606}" type="presOf" srcId="{736C6997-E297-4D5B-9B0C-1AC3E57B8A88}" destId="{16D9D358-51D4-4F7C-AC5F-27BB3F7D6339}" srcOrd="0" destOrd="0" presId="urn:microsoft.com/office/officeart/2005/8/layout/vList3"/>
    <dgm:cxn modelId="{AE2469B3-CF21-4809-9957-5A3FB7ECBDE8}" srcId="{8669277A-B2AA-482B-9B4E-0442473FEB11}" destId="{A0469D35-76B6-47E0-9217-DFE1C122CFA0}" srcOrd="2" destOrd="0" parTransId="{962EF585-62FB-460C-B0B4-AB1100D8D978}" sibTransId="{B6EFE2BD-E224-466E-9BAF-5078F3F64428}"/>
    <dgm:cxn modelId="{9D695FE1-FCF5-4A44-95FE-689DCAF2EEDD}" srcId="{8669277A-B2AA-482B-9B4E-0442473FEB11}" destId="{736C6997-E297-4D5B-9B0C-1AC3E57B8A88}" srcOrd="0" destOrd="0" parTransId="{B54B3B3A-C66B-4773-BAD1-4E0CE89CC2DA}" sibTransId="{F3DD319E-065C-4808-8058-11AE115D6F4F}"/>
    <dgm:cxn modelId="{F6E9B9E6-059E-42A0-8F7A-6C4B14012295}" type="presOf" srcId="{0111AC58-0F33-4C60-AB0A-F4689DB4409A}" destId="{2C5E1790-5149-4E20-9639-A8C4E060486E}" srcOrd="0" destOrd="0" presId="urn:microsoft.com/office/officeart/2005/8/layout/vList3"/>
    <dgm:cxn modelId="{20A8E5F1-2FCA-4CCF-A06C-46BAFAEF640F}" type="presOf" srcId="{A0469D35-76B6-47E0-9217-DFE1C122CFA0}" destId="{5BD83F5B-C8F4-4EB0-9AF7-633B7B812BF1}" srcOrd="0" destOrd="0" presId="urn:microsoft.com/office/officeart/2005/8/layout/vList3"/>
    <dgm:cxn modelId="{8DB2E43A-3BCD-4478-8D90-7CCC6584D4C5}" type="presParOf" srcId="{28B23DE5-8B42-4236-802B-4BE6E982BB63}" destId="{16DD66E8-4848-4589-8736-797E02BB122B}" srcOrd="0" destOrd="0" presId="urn:microsoft.com/office/officeart/2005/8/layout/vList3"/>
    <dgm:cxn modelId="{29B07BFB-7E9F-4F0C-B974-D3A476FE5F66}" type="presParOf" srcId="{16DD66E8-4848-4589-8736-797E02BB122B}" destId="{A1F8644E-3E5D-4DEB-9EC2-C0579CFA7436}" srcOrd="0" destOrd="0" presId="urn:microsoft.com/office/officeart/2005/8/layout/vList3"/>
    <dgm:cxn modelId="{636C85E3-C6E0-429C-8362-4EA6EB259FBD}" type="presParOf" srcId="{16DD66E8-4848-4589-8736-797E02BB122B}" destId="{16D9D358-51D4-4F7C-AC5F-27BB3F7D6339}" srcOrd="1" destOrd="0" presId="urn:microsoft.com/office/officeart/2005/8/layout/vList3"/>
    <dgm:cxn modelId="{92972BF8-A151-4EEB-9A3B-48CAEB52B726}" type="presParOf" srcId="{28B23DE5-8B42-4236-802B-4BE6E982BB63}" destId="{B5C668DC-5922-42FF-83E1-0CCE2CEBE085}" srcOrd="1" destOrd="0" presId="urn:microsoft.com/office/officeart/2005/8/layout/vList3"/>
    <dgm:cxn modelId="{4370E749-0619-4ECB-8E69-A8514519079F}" type="presParOf" srcId="{28B23DE5-8B42-4236-802B-4BE6E982BB63}" destId="{3B7413E6-9F31-45F9-A149-8CD927F6AF42}" srcOrd="2" destOrd="0" presId="urn:microsoft.com/office/officeart/2005/8/layout/vList3"/>
    <dgm:cxn modelId="{B8F82B3A-6FAE-42F5-9204-7455A28DFCC0}" type="presParOf" srcId="{3B7413E6-9F31-45F9-A149-8CD927F6AF42}" destId="{8EC52C35-FE06-4225-A557-38E19CF7BF4F}" srcOrd="0" destOrd="0" presId="urn:microsoft.com/office/officeart/2005/8/layout/vList3"/>
    <dgm:cxn modelId="{52F1451A-D054-4DD2-9F4F-D7D76BDBE475}" type="presParOf" srcId="{3B7413E6-9F31-45F9-A149-8CD927F6AF42}" destId="{2C5E1790-5149-4E20-9639-A8C4E060486E}" srcOrd="1" destOrd="0" presId="urn:microsoft.com/office/officeart/2005/8/layout/vList3"/>
    <dgm:cxn modelId="{4E6172AB-8D09-40FB-BE15-EB0AB258F7D4}" type="presParOf" srcId="{28B23DE5-8B42-4236-802B-4BE6E982BB63}" destId="{55AD5E20-AB3E-4523-A9FC-3618FD6414C1}" srcOrd="3" destOrd="0" presId="urn:microsoft.com/office/officeart/2005/8/layout/vList3"/>
    <dgm:cxn modelId="{471575FE-5C12-4652-AD22-E5D70257A5F0}" type="presParOf" srcId="{28B23DE5-8B42-4236-802B-4BE6E982BB63}" destId="{F6C22035-6C4B-4524-918D-73E50819659E}" srcOrd="4" destOrd="0" presId="urn:microsoft.com/office/officeart/2005/8/layout/vList3"/>
    <dgm:cxn modelId="{6AAF0BC3-B854-4DA6-91FF-5A4735D5FCAD}" type="presParOf" srcId="{F6C22035-6C4B-4524-918D-73E50819659E}" destId="{6D3BAB80-DE16-49F7-8890-25A55A14FE97}" srcOrd="0" destOrd="0" presId="urn:microsoft.com/office/officeart/2005/8/layout/vList3"/>
    <dgm:cxn modelId="{29A380B0-5C75-47D2-B59F-76BD9532E164}" type="presParOf" srcId="{F6C22035-6C4B-4524-918D-73E50819659E}" destId="{5BD83F5B-C8F4-4EB0-9AF7-633B7B812BF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669277A-B2AA-482B-9B4E-0442473FEB11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36C6997-E297-4D5B-9B0C-1AC3E57B8A88}">
      <dgm:prSet/>
      <dgm:spPr/>
      <dgm:t>
        <a:bodyPr/>
        <a:lstStyle/>
        <a:p>
          <a:r>
            <a:rPr lang="uk-UA" dirty="0"/>
            <a:t>Гнучкість</a:t>
          </a:r>
          <a:endParaRPr lang="ru-RU" dirty="0"/>
        </a:p>
      </dgm:t>
    </dgm:pt>
    <dgm:pt modelId="{B54B3B3A-C66B-4773-BAD1-4E0CE89CC2DA}" type="parTrans" cxnId="{9D695FE1-FCF5-4A44-95FE-689DCAF2EEDD}">
      <dgm:prSet/>
      <dgm:spPr/>
      <dgm:t>
        <a:bodyPr/>
        <a:lstStyle/>
        <a:p>
          <a:endParaRPr lang="ru-RU"/>
        </a:p>
      </dgm:t>
    </dgm:pt>
    <dgm:pt modelId="{F3DD319E-065C-4808-8058-11AE115D6F4F}" type="sibTrans" cxnId="{9D695FE1-FCF5-4A44-95FE-689DCAF2EEDD}">
      <dgm:prSet/>
      <dgm:spPr/>
      <dgm:t>
        <a:bodyPr/>
        <a:lstStyle/>
        <a:p>
          <a:endParaRPr lang="ru-RU"/>
        </a:p>
      </dgm:t>
    </dgm:pt>
    <dgm:pt modelId="{0111AC58-0F33-4C60-AB0A-F4689DB4409A}">
      <dgm:prSet/>
      <dgm:spPr/>
      <dgm:t>
        <a:bodyPr/>
        <a:lstStyle/>
        <a:p>
          <a:r>
            <a:rPr lang="uk-UA" dirty="0"/>
            <a:t>Один підхід для різних завдань</a:t>
          </a:r>
          <a:endParaRPr lang="ru-RU" dirty="0"/>
        </a:p>
      </dgm:t>
    </dgm:pt>
    <dgm:pt modelId="{72A62965-5033-4D07-8278-0F57379E33DA}" type="parTrans" cxnId="{BA30674B-498D-4AB9-88A5-6DE15E136756}">
      <dgm:prSet/>
      <dgm:spPr/>
      <dgm:t>
        <a:bodyPr/>
        <a:lstStyle/>
        <a:p>
          <a:endParaRPr lang="ru-RU"/>
        </a:p>
      </dgm:t>
    </dgm:pt>
    <dgm:pt modelId="{5043F215-B843-4526-8A45-47E902BE2BEA}" type="sibTrans" cxnId="{BA30674B-498D-4AB9-88A5-6DE15E136756}">
      <dgm:prSet/>
      <dgm:spPr/>
      <dgm:t>
        <a:bodyPr/>
        <a:lstStyle/>
        <a:p>
          <a:endParaRPr lang="ru-RU"/>
        </a:p>
      </dgm:t>
    </dgm:pt>
    <dgm:pt modelId="{A0469D35-76B6-47E0-9217-DFE1C122CFA0}">
      <dgm:prSet/>
      <dgm:spPr/>
      <dgm:t>
        <a:bodyPr/>
        <a:lstStyle/>
        <a:p>
          <a:r>
            <a:rPr lang="uk-UA" dirty="0"/>
            <a:t>Легка підтримка</a:t>
          </a:r>
          <a:endParaRPr lang="ru-RU" dirty="0"/>
        </a:p>
      </dgm:t>
    </dgm:pt>
    <dgm:pt modelId="{962EF585-62FB-460C-B0B4-AB1100D8D978}" type="parTrans" cxnId="{AE2469B3-CF21-4809-9957-5A3FB7ECBDE8}">
      <dgm:prSet/>
      <dgm:spPr/>
      <dgm:t>
        <a:bodyPr/>
        <a:lstStyle/>
        <a:p>
          <a:endParaRPr lang="ru-RU"/>
        </a:p>
      </dgm:t>
    </dgm:pt>
    <dgm:pt modelId="{B6EFE2BD-E224-466E-9BAF-5078F3F64428}" type="sibTrans" cxnId="{AE2469B3-CF21-4809-9957-5A3FB7ECBDE8}">
      <dgm:prSet/>
      <dgm:spPr/>
      <dgm:t>
        <a:bodyPr/>
        <a:lstStyle/>
        <a:p>
          <a:endParaRPr lang="ru-RU"/>
        </a:p>
      </dgm:t>
    </dgm:pt>
    <dgm:pt modelId="{28B23DE5-8B42-4236-802B-4BE6E982BB63}" type="pres">
      <dgm:prSet presAssocID="{8669277A-B2AA-482B-9B4E-0442473FEB11}" presName="linearFlow" presStyleCnt="0">
        <dgm:presLayoutVars>
          <dgm:dir/>
          <dgm:resizeHandles val="exact"/>
        </dgm:presLayoutVars>
      </dgm:prSet>
      <dgm:spPr/>
    </dgm:pt>
    <dgm:pt modelId="{16DD66E8-4848-4589-8736-797E02BB122B}" type="pres">
      <dgm:prSet presAssocID="{736C6997-E297-4D5B-9B0C-1AC3E57B8A88}" presName="composite" presStyleCnt="0"/>
      <dgm:spPr/>
    </dgm:pt>
    <dgm:pt modelId="{A1F8644E-3E5D-4DEB-9EC2-C0579CFA7436}" type="pres">
      <dgm:prSet presAssocID="{736C6997-E297-4D5B-9B0C-1AC3E57B8A88}" presName="imgShp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 l="-6000" r="-6000"/>
          </a:stretch>
        </a:blipFill>
      </dgm:spPr>
    </dgm:pt>
    <dgm:pt modelId="{16D9D358-51D4-4F7C-AC5F-27BB3F7D6339}" type="pres">
      <dgm:prSet presAssocID="{736C6997-E297-4D5B-9B0C-1AC3E57B8A88}" presName="txShp" presStyleLbl="node1" presStyleIdx="0" presStyleCnt="3">
        <dgm:presLayoutVars>
          <dgm:bulletEnabled val="1"/>
        </dgm:presLayoutVars>
      </dgm:prSet>
      <dgm:spPr/>
    </dgm:pt>
    <dgm:pt modelId="{B5C668DC-5922-42FF-83E1-0CCE2CEBE085}" type="pres">
      <dgm:prSet presAssocID="{F3DD319E-065C-4808-8058-11AE115D6F4F}" presName="spacing" presStyleCnt="0"/>
      <dgm:spPr/>
    </dgm:pt>
    <dgm:pt modelId="{3B7413E6-9F31-45F9-A149-8CD927F6AF42}" type="pres">
      <dgm:prSet presAssocID="{0111AC58-0F33-4C60-AB0A-F4689DB4409A}" presName="composite" presStyleCnt="0"/>
      <dgm:spPr/>
    </dgm:pt>
    <dgm:pt modelId="{8EC52C35-FE06-4225-A557-38E19CF7BF4F}" type="pres">
      <dgm:prSet presAssocID="{0111AC58-0F33-4C60-AB0A-F4689DB4409A}" presName="imgShp" presStyleLbl="fgImgPlace1" presStyleIdx="1" presStyleCnt="3"/>
      <dgm:spPr>
        <a:blipFill rotWithShape="1">
          <a:blip xmlns:r="http://schemas.openxmlformats.org/officeDocument/2006/relationships" r:embed="rId1"/>
          <a:srcRect/>
          <a:stretch>
            <a:fillRect l="-6000" r="-6000"/>
          </a:stretch>
        </a:blipFill>
      </dgm:spPr>
      <dgm:extLst>
        <a:ext uri="{E40237B7-FDA0-4F09-8148-C483321AD2D9}">
          <dgm14:cNvPr xmlns:dgm14="http://schemas.microsoft.com/office/drawing/2010/diagram" id="0" name="" descr="Маркеры-галочки"/>
        </a:ext>
      </dgm:extLst>
    </dgm:pt>
    <dgm:pt modelId="{2C5E1790-5149-4E20-9639-A8C4E060486E}" type="pres">
      <dgm:prSet presAssocID="{0111AC58-0F33-4C60-AB0A-F4689DB4409A}" presName="txShp" presStyleLbl="node1" presStyleIdx="1" presStyleCnt="3">
        <dgm:presLayoutVars>
          <dgm:bulletEnabled val="1"/>
        </dgm:presLayoutVars>
      </dgm:prSet>
      <dgm:spPr/>
    </dgm:pt>
    <dgm:pt modelId="{55AD5E20-AB3E-4523-A9FC-3618FD6414C1}" type="pres">
      <dgm:prSet presAssocID="{5043F215-B843-4526-8A45-47E902BE2BEA}" presName="spacing" presStyleCnt="0"/>
      <dgm:spPr/>
    </dgm:pt>
    <dgm:pt modelId="{F6C22035-6C4B-4524-918D-73E50819659E}" type="pres">
      <dgm:prSet presAssocID="{A0469D35-76B6-47E0-9217-DFE1C122CFA0}" presName="composite" presStyleCnt="0"/>
      <dgm:spPr/>
    </dgm:pt>
    <dgm:pt modelId="{6D3BAB80-DE16-49F7-8890-25A55A14FE97}" type="pres">
      <dgm:prSet presAssocID="{A0469D35-76B6-47E0-9217-DFE1C122CFA0}" presName="imgShp" presStyleLbl="fgImgPlace1" presStyleIdx="2" presStyleCnt="3"/>
      <dgm:spPr>
        <a:blipFill rotWithShape="1">
          <a:blip xmlns:r="http://schemas.openxmlformats.org/officeDocument/2006/relationships" r:embed="rId1"/>
          <a:srcRect/>
          <a:stretch>
            <a:fillRect l="-6000" r="-6000"/>
          </a:stretch>
        </a:blipFill>
      </dgm:spPr>
    </dgm:pt>
    <dgm:pt modelId="{5BD83F5B-C8F4-4EB0-9AF7-633B7B812BF1}" type="pres">
      <dgm:prSet presAssocID="{A0469D35-76B6-47E0-9217-DFE1C122CFA0}" presName="txShp" presStyleLbl="node1" presStyleIdx="2" presStyleCnt="3">
        <dgm:presLayoutVars>
          <dgm:bulletEnabled val="1"/>
        </dgm:presLayoutVars>
      </dgm:prSet>
      <dgm:spPr/>
    </dgm:pt>
  </dgm:ptLst>
  <dgm:cxnLst>
    <dgm:cxn modelId="{F85CC15F-4C13-45C3-9114-AF559FCE6EE8}" type="presOf" srcId="{8669277A-B2AA-482B-9B4E-0442473FEB11}" destId="{28B23DE5-8B42-4236-802B-4BE6E982BB63}" srcOrd="0" destOrd="0" presId="urn:microsoft.com/office/officeart/2005/8/layout/vList3"/>
    <dgm:cxn modelId="{BA30674B-498D-4AB9-88A5-6DE15E136756}" srcId="{8669277A-B2AA-482B-9B4E-0442473FEB11}" destId="{0111AC58-0F33-4C60-AB0A-F4689DB4409A}" srcOrd="1" destOrd="0" parTransId="{72A62965-5033-4D07-8278-0F57379E33DA}" sibTransId="{5043F215-B843-4526-8A45-47E902BE2BEA}"/>
    <dgm:cxn modelId="{B43877A9-0CB8-4B9D-80FB-2796C07BC606}" type="presOf" srcId="{736C6997-E297-4D5B-9B0C-1AC3E57B8A88}" destId="{16D9D358-51D4-4F7C-AC5F-27BB3F7D6339}" srcOrd="0" destOrd="0" presId="urn:microsoft.com/office/officeart/2005/8/layout/vList3"/>
    <dgm:cxn modelId="{AE2469B3-CF21-4809-9957-5A3FB7ECBDE8}" srcId="{8669277A-B2AA-482B-9B4E-0442473FEB11}" destId="{A0469D35-76B6-47E0-9217-DFE1C122CFA0}" srcOrd="2" destOrd="0" parTransId="{962EF585-62FB-460C-B0B4-AB1100D8D978}" sibTransId="{B6EFE2BD-E224-466E-9BAF-5078F3F64428}"/>
    <dgm:cxn modelId="{9D695FE1-FCF5-4A44-95FE-689DCAF2EEDD}" srcId="{8669277A-B2AA-482B-9B4E-0442473FEB11}" destId="{736C6997-E297-4D5B-9B0C-1AC3E57B8A88}" srcOrd="0" destOrd="0" parTransId="{B54B3B3A-C66B-4773-BAD1-4E0CE89CC2DA}" sibTransId="{F3DD319E-065C-4808-8058-11AE115D6F4F}"/>
    <dgm:cxn modelId="{F6E9B9E6-059E-42A0-8F7A-6C4B14012295}" type="presOf" srcId="{0111AC58-0F33-4C60-AB0A-F4689DB4409A}" destId="{2C5E1790-5149-4E20-9639-A8C4E060486E}" srcOrd="0" destOrd="0" presId="urn:microsoft.com/office/officeart/2005/8/layout/vList3"/>
    <dgm:cxn modelId="{20A8E5F1-2FCA-4CCF-A06C-46BAFAEF640F}" type="presOf" srcId="{A0469D35-76B6-47E0-9217-DFE1C122CFA0}" destId="{5BD83F5B-C8F4-4EB0-9AF7-633B7B812BF1}" srcOrd="0" destOrd="0" presId="urn:microsoft.com/office/officeart/2005/8/layout/vList3"/>
    <dgm:cxn modelId="{8DB2E43A-3BCD-4478-8D90-7CCC6584D4C5}" type="presParOf" srcId="{28B23DE5-8B42-4236-802B-4BE6E982BB63}" destId="{16DD66E8-4848-4589-8736-797E02BB122B}" srcOrd="0" destOrd="0" presId="urn:microsoft.com/office/officeart/2005/8/layout/vList3"/>
    <dgm:cxn modelId="{29B07BFB-7E9F-4F0C-B974-D3A476FE5F66}" type="presParOf" srcId="{16DD66E8-4848-4589-8736-797E02BB122B}" destId="{A1F8644E-3E5D-4DEB-9EC2-C0579CFA7436}" srcOrd="0" destOrd="0" presId="urn:microsoft.com/office/officeart/2005/8/layout/vList3"/>
    <dgm:cxn modelId="{636C85E3-C6E0-429C-8362-4EA6EB259FBD}" type="presParOf" srcId="{16DD66E8-4848-4589-8736-797E02BB122B}" destId="{16D9D358-51D4-4F7C-AC5F-27BB3F7D6339}" srcOrd="1" destOrd="0" presId="urn:microsoft.com/office/officeart/2005/8/layout/vList3"/>
    <dgm:cxn modelId="{92972BF8-A151-4EEB-9A3B-48CAEB52B726}" type="presParOf" srcId="{28B23DE5-8B42-4236-802B-4BE6E982BB63}" destId="{B5C668DC-5922-42FF-83E1-0CCE2CEBE085}" srcOrd="1" destOrd="0" presId="urn:microsoft.com/office/officeart/2005/8/layout/vList3"/>
    <dgm:cxn modelId="{4370E749-0619-4ECB-8E69-A8514519079F}" type="presParOf" srcId="{28B23DE5-8B42-4236-802B-4BE6E982BB63}" destId="{3B7413E6-9F31-45F9-A149-8CD927F6AF42}" srcOrd="2" destOrd="0" presId="urn:microsoft.com/office/officeart/2005/8/layout/vList3"/>
    <dgm:cxn modelId="{B8F82B3A-6FAE-42F5-9204-7455A28DFCC0}" type="presParOf" srcId="{3B7413E6-9F31-45F9-A149-8CD927F6AF42}" destId="{8EC52C35-FE06-4225-A557-38E19CF7BF4F}" srcOrd="0" destOrd="0" presId="urn:microsoft.com/office/officeart/2005/8/layout/vList3"/>
    <dgm:cxn modelId="{52F1451A-D054-4DD2-9F4F-D7D76BDBE475}" type="presParOf" srcId="{3B7413E6-9F31-45F9-A149-8CD927F6AF42}" destId="{2C5E1790-5149-4E20-9639-A8C4E060486E}" srcOrd="1" destOrd="0" presId="urn:microsoft.com/office/officeart/2005/8/layout/vList3"/>
    <dgm:cxn modelId="{4E6172AB-8D09-40FB-BE15-EB0AB258F7D4}" type="presParOf" srcId="{28B23DE5-8B42-4236-802B-4BE6E982BB63}" destId="{55AD5E20-AB3E-4523-A9FC-3618FD6414C1}" srcOrd="3" destOrd="0" presId="urn:microsoft.com/office/officeart/2005/8/layout/vList3"/>
    <dgm:cxn modelId="{471575FE-5C12-4652-AD22-E5D70257A5F0}" type="presParOf" srcId="{28B23DE5-8B42-4236-802B-4BE6E982BB63}" destId="{F6C22035-6C4B-4524-918D-73E50819659E}" srcOrd="4" destOrd="0" presId="urn:microsoft.com/office/officeart/2005/8/layout/vList3"/>
    <dgm:cxn modelId="{6AAF0BC3-B854-4DA6-91FF-5A4735D5FCAD}" type="presParOf" srcId="{F6C22035-6C4B-4524-918D-73E50819659E}" destId="{6D3BAB80-DE16-49F7-8890-25A55A14FE97}" srcOrd="0" destOrd="0" presId="urn:microsoft.com/office/officeart/2005/8/layout/vList3"/>
    <dgm:cxn modelId="{29A380B0-5C75-47D2-B59F-76BD9532E164}" type="presParOf" srcId="{F6C22035-6C4B-4524-918D-73E50819659E}" destId="{5BD83F5B-C8F4-4EB0-9AF7-633B7B812BF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C4EA7E2-4EF7-4B97-A8D4-256D3DF4BB72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F814B607-13AB-4D7F-9327-8146F166E37C}">
      <dgm:prSet custT="1"/>
      <dgm:spPr/>
      <dgm:t>
        <a:bodyPr/>
        <a:lstStyle/>
        <a:p>
          <a:pPr algn="just"/>
          <a:r>
            <a:rPr lang="uk-UA" sz="1600" dirty="0"/>
            <a:t>В даній роботі були розглянуті види навігаційних систем та розроблена комбінована система навігації.  Інерційна частина виконує підрахунок пройденого шляху за допомогою інформації з акселерометра та гіроскопа, та інформації про кількість обертів коліс.</a:t>
          </a:r>
          <a:endParaRPr lang="ru-RU" sz="1600" dirty="0"/>
        </a:p>
      </dgm:t>
    </dgm:pt>
    <dgm:pt modelId="{578950ED-D45E-43DC-9A3B-A5337B2BB7A4}" type="parTrans" cxnId="{C30FE771-6B4B-4FBC-A895-C012AA0D8A52}">
      <dgm:prSet/>
      <dgm:spPr/>
      <dgm:t>
        <a:bodyPr/>
        <a:lstStyle/>
        <a:p>
          <a:endParaRPr lang="ru-RU"/>
        </a:p>
      </dgm:t>
    </dgm:pt>
    <dgm:pt modelId="{4FF06EEA-3706-4AE4-B5E6-CC33D7FED464}" type="sibTrans" cxnId="{C30FE771-6B4B-4FBC-A895-C012AA0D8A52}">
      <dgm:prSet/>
      <dgm:spPr/>
      <dgm:t>
        <a:bodyPr/>
        <a:lstStyle/>
        <a:p>
          <a:endParaRPr lang="ru-RU"/>
        </a:p>
      </dgm:t>
    </dgm:pt>
    <dgm:pt modelId="{A6474F2E-8DA1-477D-A7B0-88C6F0383BA5}">
      <dgm:prSet custT="1"/>
      <dgm:spPr/>
      <dgm:t>
        <a:bodyPr/>
        <a:lstStyle/>
        <a:p>
          <a:pPr algn="just"/>
          <a:r>
            <a:rPr lang="uk-UA" sz="1600" dirty="0"/>
            <a:t>Активна частина навігаційної системи побудована на основі алгоритмів машинного навчання і здатна розпізнавати відкриті, закриті двері, об</a:t>
          </a:r>
          <a:r>
            <a:rPr lang="en-US" sz="1600" dirty="0"/>
            <a:t>’</a:t>
          </a:r>
          <a:r>
            <a:rPr lang="uk-UA" sz="1600" dirty="0" err="1"/>
            <a:t>єкти</a:t>
          </a:r>
          <a:r>
            <a:rPr lang="uk-UA" sz="1600" dirty="0"/>
            <a:t> перешкод та стіни. Що дозволяє виявляти перешкоду у реальному часі.</a:t>
          </a:r>
          <a:endParaRPr lang="ru-RU" sz="1600" dirty="0"/>
        </a:p>
      </dgm:t>
    </dgm:pt>
    <dgm:pt modelId="{B85F5758-F44D-405D-87E5-DCA84781800F}" type="parTrans" cxnId="{384224B6-00BF-4D3B-ADF2-AF5E96489F29}">
      <dgm:prSet/>
      <dgm:spPr/>
      <dgm:t>
        <a:bodyPr/>
        <a:lstStyle/>
        <a:p>
          <a:endParaRPr lang="ru-RU"/>
        </a:p>
      </dgm:t>
    </dgm:pt>
    <dgm:pt modelId="{F965891D-A48F-48CF-A8AB-56F423D35D5C}" type="sibTrans" cxnId="{384224B6-00BF-4D3B-ADF2-AF5E96489F29}">
      <dgm:prSet/>
      <dgm:spPr/>
      <dgm:t>
        <a:bodyPr/>
        <a:lstStyle/>
        <a:p>
          <a:endParaRPr lang="ru-RU"/>
        </a:p>
      </dgm:t>
    </dgm:pt>
    <dgm:pt modelId="{2EEDA323-B164-48B7-B9FF-3A302EF1B290}">
      <dgm:prSet/>
      <dgm:spPr/>
      <dgm:t>
        <a:bodyPr/>
        <a:lstStyle/>
        <a:p>
          <a:pPr algn="just"/>
          <a:r>
            <a:rPr lang="uk-UA" noProof="0" dirty="0"/>
            <a:t>У ході виконання роботи було написане програмне забезпечення, що дозволяє виявляти перешкоди та розраховувати шлях у реальному часі зі швидкістю 15фпс що дозволяє відреагувати на перешкоду на відстані 3 см від камери.</a:t>
          </a:r>
        </a:p>
      </dgm:t>
    </dgm:pt>
    <dgm:pt modelId="{42F6245B-FF03-4DB8-86C1-56B02508956B}" type="parTrans" cxnId="{437415D2-FF97-4155-886D-450FBA6A4A08}">
      <dgm:prSet/>
      <dgm:spPr/>
      <dgm:t>
        <a:bodyPr/>
        <a:lstStyle/>
        <a:p>
          <a:endParaRPr lang="ru-RU"/>
        </a:p>
      </dgm:t>
    </dgm:pt>
    <dgm:pt modelId="{6F16CA4A-D239-47A7-8D71-287524054987}" type="sibTrans" cxnId="{437415D2-FF97-4155-886D-450FBA6A4A08}">
      <dgm:prSet/>
      <dgm:spPr/>
      <dgm:t>
        <a:bodyPr/>
        <a:lstStyle/>
        <a:p>
          <a:endParaRPr lang="ru-RU"/>
        </a:p>
      </dgm:t>
    </dgm:pt>
    <dgm:pt modelId="{61712B9B-BE6A-48A6-89C4-745B7F214AEC}" type="pres">
      <dgm:prSet presAssocID="{FC4EA7E2-4EF7-4B97-A8D4-256D3DF4BB72}" presName="Name0" presStyleCnt="0">
        <dgm:presLayoutVars>
          <dgm:dir/>
          <dgm:resizeHandles val="exact"/>
        </dgm:presLayoutVars>
      </dgm:prSet>
      <dgm:spPr/>
    </dgm:pt>
    <dgm:pt modelId="{49C2754F-778A-44D5-BCB6-014A944ACD6E}" type="pres">
      <dgm:prSet presAssocID="{F814B607-13AB-4D7F-9327-8146F166E37C}" presName="composite" presStyleCnt="0"/>
      <dgm:spPr/>
    </dgm:pt>
    <dgm:pt modelId="{3B33EBDB-020F-42BB-88AB-DD6AA53EE728}" type="pres">
      <dgm:prSet presAssocID="{F814B607-13AB-4D7F-9327-8146F166E37C}" presName="rect1" presStyleLbl="trAlignAcc1" presStyleIdx="0" presStyleCnt="3" custScaleX="111147" custScaleY="111743" custLinFactNeighborX="5276" custLinFactNeighborY="-955">
        <dgm:presLayoutVars>
          <dgm:bulletEnabled val="1"/>
        </dgm:presLayoutVars>
      </dgm:prSet>
      <dgm:spPr/>
    </dgm:pt>
    <dgm:pt modelId="{6B8E90A1-E301-44DC-8018-8992C56418C3}" type="pres">
      <dgm:prSet presAssocID="{F814B607-13AB-4D7F-9327-8146F166E37C}" presName="rect2" presStyleLbl="fgImgPlace1" presStyleIdx="0" presStyleCnt="3" custScaleX="165976" custLinFactNeighborX="-31824" custLinFactNeighborY="1031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</dgm:pt>
    <dgm:pt modelId="{2BBC4812-4050-47B8-9546-46DA1B80DEDB}" type="pres">
      <dgm:prSet presAssocID="{4FF06EEA-3706-4AE4-B5E6-CC33D7FED464}" presName="sibTrans" presStyleCnt="0"/>
      <dgm:spPr/>
    </dgm:pt>
    <dgm:pt modelId="{7A828C86-1008-49D6-BF0D-DB4DEAD3A24F}" type="pres">
      <dgm:prSet presAssocID="{A6474F2E-8DA1-477D-A7B0-88C6F0383BA5}" presName="composite" presStyleCnt="0"/>
      <dgm:spPr/>
    </dgm:pt>
    <dgm:pt modelId="{5A92743F-AC87-4B0B-945B-1F3C746EB83E}" type="pres">
      <dgm:prSet presAssocID="{A6474F2E-8DA1-477D-A7B0-88C6F0383BA5}" presName="rect1" presStyleLbl="trAlignAcc1" presStyleIdx="1" presStyleCnt="3" custScaleX="109348" custScaleY="123946" custLinFactNeighborX="6373" custLinFactNeighborY="-8433">
        <dgm:presLayoutVars>
          <dgm:bulletEnabled val="1"/>
        </dgm:presLayoutVars>
      </dgm:prSet>
      <dgm:spPr/>
    </dgm:pt>
    <dgm:pt modelId="{88E1EBF7-7D22-4BD8-9336-B96E4EA1E4A3}" type="pres">
      <dgm:prSet presAssocID="{A6474F2E-8DA1-477D-A7B0-88C6F0383BA5}" presName="rect2" presStyleLbl="fgImgPlace1" presStyleIdx="1" presStyleCnt="3" custScaleX="155004" custLinFactNeighborX="-19460" custLinFactNeighborY="495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  <dgm:pt modelId="{17B42AA1-EC1E-459F-8868-165BE1E72E68}" type="pres">
      <dgm:prSet presAssocID="{F965891D-A48F-48CF-A8AB-56F423D35D5C}" presName="sibTrans" presStyleCnt="0"/>
      <dgm:spPr/>
    </dgm:pt>
    <dgm:pt modelId="{EE5ADDC9-C034-4D7F-8184-EFB9C530C0AB}" type="pres">
      <dgm:prSet presAssocID="{2EEDA323-B164-48B7-B9FF-3A302EF1B290}" presName="composite" presStyleCnt="0"/>
      <dgm:spPr/>
    </dgm:pt>
    <dgm:pt modelId="{0779A7FC-2A6A-49DF-95BE-CAC1E99F3A86}" type="pres">
      <dgm:prSet presAssocID="{2EEDA323-B164-48B7-B9FF-3A302EF1B290}" presName="rect1" presStyleLbl="trAlignAcc1" presStyleIdx="2" presStyleCnt="3" custScaleX="105764" custScaleY="124990" custLinFactNeighborX="6319" custLinFactNeighborY="-17140">
        <dgm:presLayoutVars>
          <dgm:bulletEnabled val="1"/>
        </dgm:presLayoutVars>
      </dgm:prSet>
      <dgm:spPr/>
    </dgm:pt>
    <dgm:pt modelId="{5EF3A837-B5B6-4E44-88C3-79E1952286D6}" type="pres">
      <dgm:prSet presAssocID="{2EEDA323-B164-48B7-B9FF-3A302EF1B290}" presName="rect2" presStyleLbl="fgImgPlace1" presStyleIdx="2" presStyleCnt="3" custScaleX="171518" custScaleY="92908" custLinFactNeighborX="-26954" custLinFactNeighborY="-381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1000" r="-31000"/>
          </a:stretch>
        </a:blipFill>
      </dgm:spPr>
    </dgm:pt>
  </dgm:ptLst>
  <dgm:cxnLst>
    <dgm:cxn modelId="{7D66611A-7765-4F78-863A-4FA14264FB11}" type="presOf" srcId="{2EEDA323-B164-48B7-B9FF-3A302EF1B290}" destId="{0779A7FC-2A6A-49DF-95BE-CAC1E99F3A86}" srcOrd="0" destOrd="0" presId="urn:microsoft.com/office/officeart/2008/layout/PictureStrips"/>
    <dgm:cxn modelId="{C30FE771-6B4B-4FBC-A895-C012AA0D8A52}" srcId="{FC4EA7E2-4EF7-4B97-A8D4-256D3DF4BB72}" destId="{F814B607-13AB-4D7F-9327-8146F166E37C}" srcOrd="0" destOrd="0" parTransId="{578950ED-D45E-43DC-9A3B-A5337B2BB7A4}" sibTransId="{4FF06EEA-3706-4AE4-B5E6-CC33D7FED464}"/>
    <dgm:cxn modelId="{869D8887-92A5-4BB9-97AD-DC9BA883C4A4}" type="presOf" srcId="{A6474F2E-8DA1-477D-A7B0-88C6F0383BA5}" destId="{5A92743F-AC87-4B0B-945B-1F3C746EB83E}" srcOrd="0" destOrd="0" presId="urn:microsoft.com/office/officeart/2008/layout/PictureStrips"/>
    <dgm:cxn modelId="{51BD70AD-BB92-4AFA-8DBB-2FFDFD5172E1}" type="presOf" srcId="{FC4EA7E2-4EF7-4B97-A8D4-256D3DF4BB72}" destId="{61712B9B-BE6A-48A6-89C4-745B7F214AEC}" srcOrd="0" destOrd="0" presId="urn:microsoft.com/office/officeart/2008/layout/PictureStrips"/>
    <dgm:cxn modelId="{384224B6-00BF-4D3B-ADF2-AF5E96489F29}" srcId="{FC4EA7E2-4EF7-4B97-A8D4-256D3DF4BB72}" destId="{A6474F2E-8DA1-477D-A7B0-88C6F0383BA5}" srcOrd="1" destOrd="0" parTransId="{B85F5758-F44D-405D-87E5-DCA84781800F}" sibTransId="{F965891D-A48F-48CF-A8AB-56F423D35D5C}"/>
    <dgm:cxn modelId="{437415D2-FF97-4155-886D-450FBA6A4A08}" srcId="{FC4EA7E2-4EF7-4B97-A8D4-256D3DF4BB72}" destId="{2EEDA323-B164-48B7-B9FF-3A302EF1B290}" srcOrd="2" destOrd="0" parTransId="{42F6245B-FF03-4DB8-86C1-56B02508956B}" sibTransId="{6F16CA4A-D239-47A7-8D71-287524054987}"/>
    <dgm:cxn modelId="{0CE349D8-DEDF-415E-850C-CF3BF5898FB2}" type="presOf" srcId="{F814B607-13AB-4D7F-9327-8146F166E37C}" destId="{3B33EBDB-020F-42BB-88AB-DD6AA53EE728}" srcOrd="0" destOrd="0" presId="urn:microsoft.com/office/officeart/2008/layout/PictureStrips"/>
    <dgm:cxn modelId="{260C0B10-8A1A-4876-98BA-503F8E5E0B58}" type="presParOf" srcId="{61712B9B-BE6A-48A6-89C4-745B7F214AEC}" destId="{49C2754F-778A-44D5-BCB6-014A944ACD6E}" srcOrd="0" destOrd="0" presId="urn:microsoft.com/office/officeart/2008/layout/PictureStrips"/>
    <dgm:cxn modelId="{C24B3BB1-C7FE-4325-B8A8-4621B42B8DDC}" type="presParOf" srcId="{49C2754F-778A-44D5-BCB6-014A944ACD6E}" destId="{3B33EBDB-020F-42BB-88AB-DD6AA53EE728}" srcOrd="0" destOrd="0" presId="urn:microsoft.com/office/officeart/2008/layout/PictureStrips"/>
    <dgm:cxn modelId="{762735ED-114C-41FB-BDF4-F5560EA91910}" type="presParOf" srcId="{49C2754F-778A-44D5-BCB6-014A944ACD6E}" destId="{6B8E90A1-E301-44DC-8018-8992C56418C3}" srcOrd="1" destOrd="0" presId="urn:microsoft.com/office/officeart/2008/layout/PictureStrips"/>
    <dgm:cxn modelId="{89A314E5-EA36-4656-A654-67C84540A37A}" type="presParOf" srcId="{61712B9B-BE6A-48A6-89C4-745B7F214AEC}" destId="{2BBC4812-4050-47B8-9546-46DA1B80DEDB}" srcOrd="1" destOrd="0" presId="urn:microsoft.com/office/officeart/2008/layout/PictureStrips"/>
    <dgm:cxn modelId="{F9FC33AA-B494-4BF6-8DF1-BD307AF28E15}" type="presParOf" srcId="{61712B9B-BE6A-48A6-89C4-745B7F214AEC}" destId="{7A828C86-1008-49D6-BF0D-DB4DEAD3A24F}" srcOrd="2" destOrd="0" presId="urn:microsoft.com/office/officeart/2008/layout/PictureStrips"/>
    <dgm:cxn modelId="{97A0FFCE-DE59-400D-9D40-B91461BCC42D}" type="presParOf" srcId="{7A828C86-1008-49D6-BF0D-DB4DEAD3A24F}" destId="{5A92743F-AC87-4B0B-945B-1F3C746EB83E}" srcOrd="0" destOrd="0" presId="urn:microsoft.com/office/officeart/2008/layout/PictureStrips"/>
    <dgm:cxn modelId="{FE2158EC-D669-4549-AE41-4D8F66B1DBF2}" type="presParOf" srcId="{7A828C86-1008-49D6-BF0D-DB4DEAD3A24F}" destId="{88E1EBF7-7D22-4BD8-9336-B96E4EA1E4A3}" srcOrd="1" destOrd="0" presId="urn:microsoft.com/office/officeart/2008/layout/PictureStrips"/>
    <dgm:cxn modelId="{4CBDAA84-E9BD-4A79-B276-7269164E4607}" type="presParOf" srcId="{61712B9B-BE6A-48A6-89C4-745B7F214AEC}" destId="{17B42AA1-EC1E-459F-8868-165BE1E72E68}" srcOrd="3" destOrd="0" presId="urn:microsoft.com/office/officeart/2008/layout/PictureStrips"/>
    <dgm:cxn modelId="{2679B5C4-27B3-46CC-88E0-899FF5A379DA}" type="presParOf" srcId="{61712B9B-BE6A-48A6-89C4-745B7F214AEC}" destId="{EE5ADDC9-C034-4D7F-8184-EFB9C530C0AB}" srcOrd="4" destOrd="0" presId="urn:microsoft.com/office/officeart/2008/layout/PictureStrips"/>
    <dgm:cxn modelId="{F6A5BE70-D46B-4345-8CA4-A2E0D328E64B}" type="presParOf" srcId="{EE5ADDC9-C034-4D7F-8184-EFB9C530C0AB}" destId="{0779A7FC-2A6A-49DF-95BE-CAC1E99F3A86}" srcOrd="0" destOrd="0" presId="urn:microsoft.com/office/officeart/2008/layout/PictureStrips"/>
    <dgm:cxn modelId="{61B3B333-8BA9-41CA-A795-6B8C65D25749}" type="presParOf" srcId="{EE5ADDC9-C034-4D7F-8184-EFB9C530C0AB}" destId="{5EF3A837-B5B6-4E44-88C3-79E1952286D6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79D2F9-0CE2-459F-AA09-689387BFF6D2}">
      <dsp:nvSpPr>
        <dsp:cNvPr id="0" name=""/>
        <dsp:cNvSpPr/>
      </dsp:nvSpPr>
      <dsp:spPr>
        <a:xfrm>
          <a:off x="-5275377" y="-807944"/>
          <a:ext cx="6281844" cy="6281844"/>
        </a:xfrm>
        <a:prstGeom prst="blockArc">
          <a:avLst>
            <a:gd name="adj1" fmla="val 18900000"/>
            <a:gd name="adj2" fmla="val 2700000"/>
            <a:gd name="adj3" fmla="val 344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3B78F3-8036-4159-AAC1-B2CEAB50023D}">
      <dsp:nvSpPr>
        <dsp:cNvPr id="0" name=""/>
        <dsp:cNvSpPr/>
      </dsp:nvSpPr>
      <dsp:spPr>
        <a:xfrm>
          <a:off x="526949" y="358718"/>
          <a:ext cx="6177108" cy="7178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9762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3000" kern="1200" dirty="0"/>
            <a:t>Навігаційна система</a:t>
          </a:r>
          <a:endParaRPr lang="ru-RU" sz="3000" kern="1200" dirty="0"/>
        </a:p>
      </dsp:txBody>
      <dsp:txXfrm>
        <a:off x="526949" y="358718"/>
        <a:ext cx="6177108" cy="717810"/>
      </dsp:txXfrm>
    </dsp:sp>
    <dsp:sp modelId="{965E0A9E-4D2D-4914-B0CC-7EAD9A9FE87C}">
      <dsp:nvSpPr>
        <dsp:cNvPr id="0" name=""/>
        <dsp:cNvSpPr/>
      </dsp:nvSpPr>
      <dsp:spPr>
        <a:xfrm>
          <a:off x="78317" y="268992"/>
          <a:ext cx="897263" cy="897263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6000" r="-6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65C07F-7E41-4535-ADFC-C241675B5987}">
      <dsp:nvSpPr>
        <dsp:cNvPr id="0" name=""/>
        <dsp:cNvSpPr/>
      </dsp:nvSpPr>
      <dsp:spPr>
        <a:xfrm>
          <a:off x="938486" y="1435621"/>
          <a:ext cx="5765571" cy="7178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9762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 err="1"/>
            <a:t>Пошук</a:t>
          </a:r>
          <a:r>
            <a:rPr lang="ru-RU" sz="3000" kern="1200" dirty="0"/>
            <a:t> шляху у реальному </a:t>
          </a:r>
          <a:r>
            <a:rPr lang="ru-RU" sz="3000" kern="1200" dirty="0" err="1"/>
            <a:t>часі</a:t>
          </a:r>
          <a:endParaRPr lang="ru-RU" sz="3000" kern="1200" dirty="0"/>
        </a:p>
      </dsp:txBody>
      <dsp:txXfrm>
        <a:off x="938486" y="1435621"/>
        <a:ext cx="5765571" cy="717810"/>
      </dsp:txXfrm>
    </dsp:sp>
    <dsp:sp modelId="{DBFEA07A-FC81-4D3D-8A23-4F761A9B71B2}">
      <dsp:nvSpPr>
        <dsp:cNvPr id="0" name=""/>
        <dsp:cNvSpPr/>
      </dsp:nvSpPr>
      <dsp:spPr>
        <a:xfrm>
          <a:off x="489855" y="1345895"/>
          <a:ext cx="897263" cy="897263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6000" r="-6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C69B55-3CD4-4D25-80D7-B7040105F64A}">
      <dsp:nvSpPr>
        <dsp:cNvPr id="0" name=""/>
        <dsp:cNvSpPr/>
      </dsp:nvSpPr>
      <dsp:spPr>
        <a:xfrm>
          <a:off x="938486" y="2512523"/>
          <a:ext cx="5765571" cy="7178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9762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3000" kern="1200" dirty="0"/>
            <a:t>Розпізнавання перешкод</a:t>
          </a:r>
          <a:endParaRPr lang="ru-RU" sz="3000" kern="1200" dirty="0"/>
        </a:p>
      </dsp:txBody>
      <dsp:txXfrm>
        <a:off x="938486" y="2512523"/>
        <a:ext cx="5765571" cy="717810"/>
      </dsp:txXfrm>
    </dsp:sp>
    <dsp:sp modelId="{FA169EF3-2406-4828-B130-C9B695CCED6B}">
      <dsp:nvSpPr>
        <dsp:cNvPr id="0" name=""/>
        <dsp:cNvSpPr/>
      </dsp:nvSpPr>
      <dsp:spPr>
        <a:xfrm>
          <a:off x="489855" y="2422797"/>
          <a:ext cx="897263" cy="897263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6000" r="-6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BAE7EC-0746-4B66-8FE3-3FDB0D31DDA2}">
      <dsp:nvSpPr>
        <dsp:cNvPr id="0" name=""/>
        <dsp:cNvSpPr/>
      </dsp:nvSpPr>
      <dsp:spPr>
        <a:xfrm>
          <a:off x="526949" y="3589426"/>
          <a:ext cx="6177108" cy="7178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9762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3000" kern="1200" dirty="0"/>
            <a:t>Програмне забезпечення</a:t>
          </a:r>
          <a:endParaRPr lang="ru-RU" sz="3000" kern="1200" dirty="0"/>
        </a:p>
      </dsp:txBody>
      <dsp:txXfrm>
        <a:off x="526949" y="3589426"/>
        <a:ext cx="6177108" cy="717810"/>
      </dsp:txXfrm>
    </dsp:sp>
    <dsp:sp modelId="{8CC626B0-1BFD-4237-B8D5-3696FF5019F4}">
      <dsp:nvSpPr>
        <dsp:cNvPr id="0" name=""/>
        <dsp:cNvSpPr/>
      </dsp:nvSpPr>
      <dsp:spPr>
        <a:xfrm>
          <a:off x="78317" y="3499700"/>
          <a:ext cx="897263" cy="897263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6000" r="-6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D9D358-51D4-4F7C-AC5F-27BB3F7D6339}">
      <dsp:nvSpPr>
        <dsp:cNvPr id="0" name=""/>
        <dsp:cNvSpPr/>
      </dsp:nvSpPr>
      <dsp:spPr>
        <a:xfrm rot="10800000">
          <a:off x="887397" y="844"/>
          <a:ext cx="2537921" cy="9925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7703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700" kern="1200" dirty="0"/>
            <a:t>Універсальність</a:t>
          </a:r>
          <a:endParaRPr lang="ru-RU" sz="1700" kern="1200" dirty="0"/>
        </a:p>
      </dsp:txBody>
      <dsp:txXfrm rot="10800000">
        <a:off x="1135544" y="844"/>
        <a:ext cx="2289774" cy="992587"/>
      </dsp:txXfrm>
    </dsp:sp>
    <dsp:sp modelId="{A1F8644E-3E5D-4DEB-9EC2-C0579CFA7436}">
      <dsp:nvSpPr>
        <dsp:cNvPr id="0" name=""/>
        <dsp:cNvSpPr/>
      </dsp:nvSpPr>
      <dsp:spPr>
        <a:xfrm>
          <a:off x="391104" y="844"/>
          <a:ext cx="992587" cy="992587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6000" r="-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5E1790-5149-4E20-9639-A8C4E060486E}">
      <dsp:nvSpPr>
        <dsp:cNvPr id="0" name=""/>
        <dsp:cNvSpPr/>
      </dsp:nvSpPr>
      <dsp:spPr>
        <a:xfrm rot="10800000">
          <a:off x="887397" y="1289726"/>
          <a:ext cx="2537921" cy="9925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7703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700" kern="1200" dirty="0"/>
            <a:t>Швидкість</a:t>
          </a:r>
          <a:endParaRPr lang="ru-RU" sz="1700" kern="1200" dirty="0"/>
        </a:p>
      </dsp:txBody>
      <dsp:txXfrm rot="10800000">
        <a:off x="1135544" y="1289726"/>
        <a:ext cx="2289774" cy="992587"/>
      </dsp:txXfrm>
    </dsp:sp>
    <dsp:sp modelId="{8EC52C35-FE06-4225-A557-38E19CF7BF4F}">
      <dsp:nvSpPr>
        <dsp:cNvPr id="0" name=""/>
        <dsp:cNvSpPr/>
      </dsp:nvSpPr>
      <dsp:spPr>
        <a:xfrm>
          <a:off x="391104" y="1289726"/>
          <a:ext cx="992587" cy="992587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6000" r="-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D83F5B-C8F4-4EB0-9AF7-633B7B812BF1}">
      <dsp:nvSpPr>
        <dsp:cNvPr id="0" name=""/>
        <dsp:cNvSpPr/>
      </dsp:nvSpPr>
      <dsp:spPr>
        <a:xfrm rot="10800000">
          <a:off x="887397" y="2578608"/>
          <a:ext cx="2537921" cy="9925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7703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700" kern="1200" dirty="0"/>
            <a:t>Точність</a:t>
          </a:r>
          <a:endParaRPr lang="ru-RU" sz="1700" kern="1200" dirty="0"/>
        </a:p>
      </dsp:txBody>
      <dsp:txXfrm rot="10800000">
        <a:off x="1135544" y="2578608"/>
        <a:ext cx="2289774" cy="992587"/>
      </dsp:txXfrm>
    </dsp:sp>
    <dsp:sp modelId="{6D3BAB80-DE16-49F7-8890-25A55A14FE97}">
      <dsp:nvSpPr>
        <dsp:cNvPr id="0" name=""/>
        <dsp:cNvSpPr/>
      </dsp:nvSpPr>
      <dsp:spPr>
        <a:xfrm>
          <a:off x="391104" y="2578608"/>
          <a:ext cx="992587" cy="992587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6000" r="-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D9D358-51D4-4F7C-AC5F-27BB3F7D6339}">
      <dsp:nvSpPr>
        <dsp:cNvPr id="0" name=""/>
        <dsp:cNvSpPr/>
      </dsp:nvSpPr>
      <dsp:spPr>
        <a:xfrm rot="10800000">
          <a:off x="887397" y="844"/>
          <a:ext cx="2537921" cy="9925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7703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000" kern="1200" dirty="0"/>
            <a:t>Гнучкість</a:t>
          </a:r>
          <a:endParaRPr lang="ru-RU" sz="2000" kern="1200" dirty="0"/>
        </a:p>
      </dsp:txBody>
      <dsp:txXfrm rot="10800000">
        <a:off x="1135544" y="844"/>
        <a:ext cx="2289774" cy="992587"/>
      </dsp:txXfrm>
    </dsp:sp>
    <dsp:sp modelId="{A1F8644E-3E5D-4DEB-9EC2-C0579CFA7436}">
      <dsp:nvSpPr>
        <dsp:cNvPr id="0" name=""/>
        <dsp:cNvSpPr/>
      </dsp:nvSpPr>
      <dsp:spPr>
        <a:xfrm>
          <a:off x="391104" y="844"/>
          <a:ext cx="992587" cy="992587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6000" r="-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5E1790-5149-4E20-9639-A8C4E060486E}">
      <dsp:nvSpPr>
        <dsp:cNvPr id="0" name=""/>
        <dsp:cNvSpPr/>
      </dsp:nvSpPr>
      <dsp:spPr>
        <a:xfrm rot="10800000">
          <a:off x="887397" y="1289726"/>
          <a:ext cx="2537921" cy="9925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7703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000" kern="1200" dirty="0"/>
            <a:t>Один підхід для різних завдань</a:t>
          </a:r>
          <a:endParaRPr lang="ru-RU" sz="2000" kern="1200" dirty="0"/>
        </a:p>
      </dsp:txBody>
      <dsp:txXfrm rot="10800000">
        <a:off x="1135544" y="1289726"/>
        <a:ext cx="2289774" cy="992587"/>
      </dsp:txXfrm>
    </dsp:sp>
    <dsp:sp modelId="{8EC52C35-FE06-4225-A557-38E19CF7BF4F}">
      <dsp:nvSpPr>
        <dsp:cNvPr id="0" name=""/>
        <dsp:cNvSpPr/>
      </dsp:nvSpPr>
      <dsp:spPr>
        <a:xfrm>
          <a:off x="391104" y="1289726"/>
          <a:ext cx="992587" cy="992587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6000" r="-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D83F5B-C8F4-4EB0-9AF7-633B7B812BF1}">
      <dsp:nvSpPr>
        <dsp:cNvPr id="0" name=""/>
        <dsp:cNvSpPr/>
      </dsp:nvSpPr>
      <dsp:spPr>
        <a:xfrm rot="10800000">
          <a:off x="887397" y="2578608"/>
          <a:ext cx="2537921" cy="9925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7703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000" kern="1200" dirty="0"/>
            <a:t>Легка підтримка</a:t>
          </a:r>
          <a:endParaRPr lang="ru-RU" sz="2000" kern="1200" dirty="0"/>
        </a:p>
      </dsp:txBody>
      <dsp:txXfrm rot="10800000">
        <a:off x="1135544" y="2578608"/>
        <a:ext cx="2289774" cy="992587"/>
      </dsp:txXfrm>
    </dsp:sp>
    <dsp:sp modelId="{6D3BAB80-DE16-49F7-8890-25A55A14FE97}">
      <dsp:nvSpPr>
        <dsp:cNvPr id="0" name=""/>
        <dsp:cNvSpPr/>
      </dsp:nvSpPr>
      <dsp:spPr>
        <a:xfrm>
          <a:off x="391104" y="2578608"/>
          <a:ext cx="992587" cy="992587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6000" r="-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33EBDB-020F-42BB-88AB-DD6AA53EE728}">
      <dsp:nvSpPr>
        <dsp:cNvPr id="0" name=""/>
        <dsp:cNvSpPr/>
      </dsp:nvSpPr>
      <dsp:spPr>
        <a:xfrm>
          <a:off x="1055589" y="380271"/>
          <a:ext cx="4849063" cy="152345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3448" tIns="60960" rIns="60960" bIns="60960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600" kern="1200" dirty="0"/>
            <a:t>В даній роботі були розглянуті види навігаційних систем та розроблена комбінована система навігації.  Інерційна частина виконує підрахунок пройденого шляху за допомогою інформації з акселерометра та гіроскопа, та інформації про кількість обертів коліс.</a:t>
          </a:r>
          <a:endParaRPr lang="ru-RU" sz="1600" kern="1200" dirty="0"/>
        </a:p>
      </dsp:txBody>
      <dsp:txXfrm>
        <a:off x="1055589" y="380271"/>
        <a:ext cx="4849063" cy="1523457"/>
      </dsp:txXfrm>
    </dsp:sp>
    <dsp:sp modelId="{6B8E90A1-E301-44DC-8018-8992C56418C3}">
      <dsp:nvSpPr>
        <dsp:cNvPr id="0" name=""/>
        <dsp:cNvSpPr/>
      </dsp:nvSpPr>
      <dsp:spPr>
        <a:xfrm>
          <a:off x="268253" y="424045"/>
          <a:ext cx="1583993" cy="14315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92743F-AC87-4B0B-945B-1F3C746EB83E}">
      <dsp:nvSpPr>
        <dsp:cNvPr id="0" name=""/>
        <dsp:cNvSpPr/>
      </dsp:nvSpPr>
      <dsp:spPr>
        <a:xfrm>
          <a:off x="1136135" y="1991501"/>
          <a:ext cx="4770577" cy="168982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3448" tIns="60960" rIns="60960" bIns="60960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600" kern="1200" dirty="0"/>
            <a:t>Активна частина навігаційної системи побудована на основі алгоритмів машинного навчання і здатна розпізнавати відкриті, закриті двері, об</a:t>
          </a:r>
          <a:r>
            <a:rPr lang="en-US" sz="1600" kern="1200" dirty="0"/>
            <a:t>’</a:t>
          </a:r>
          <a:r>
            <a:rPr lang="uk-UA" sz="1600" kern="1200" dirty="0" err="1"/>
            <a:t>єкти</a:t>
          </a:r>
          <a:r>
            <a:rPr lang="uk-UA" sz="1600" kern="1200" dirty="0"/>
            <a:t> перешкод та стіни. Що дозволяє виявляти перешкоду у реальному часі.</a:t>
          </a:r>
          <a:endParaRPr lang="ru-RU" sz="1600" kern="1200" dirty="0"/>
        </a:p>
      </dsp:txBody>
      <dsp:txXfrm>
        <a:off x="1136135" y="1991501"/>
        <a:ext cx="4770577" cy="1689828"/>
      </dsp:txXfrm>
    </dsp:sp>
    <dsp:sp modelId="{88E1EBF7-7D22-4BD8-9336-B96E4EA1E4A3}">
      <dsp:nvSpPr>
        <dsp:cNvPr id="0" name=""/>
        <dsp:cNvSpPr/>
      </dsp:nvSpPr>
      <dsp:spPr>
        <a:xfrm>
          <a:off x="432048" y="2143768"/>
          <a:ext cx="1479282" cy="1431526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79A7FC-2A6A-49DF-95BE-CAC1E99F3A86}">
      <dsp:nvSpPr>
        <dsp:cNvPr id="0" name=""/>
        <dsp:cNvSpPr/>
      </dsp:nvSpPr>
      <dsp:spPr>
        <a:xfrm>
          <a:off x="1290450" y="3718651"/>
          <a:ext cx="4614216" cy="170406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3448" tIns="60960" rIns="60960" bIns="60960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600" kern="1200" noProof="0" dirty="0"/>
            <a:t>У ході виконання роботи було написане програмне забезпечення, що дозволяє виявляти перешкоди та розраховувати шлях у реальному часі зі швидкістю 15фпс що дозволяє відреагувати на перешкоду на відстані 3 см від камери.</a:t>
          </a:r>
        </a:p>
      </dsp:txBody>
      <dsp:txXfrm>
        <a:off x="1290450" y="3718651"/>
        <a:ext cx="4614216" cy="1704062"/>
      </dsp:txXfrm>
    </dsp:sp>
    <dsp:sp modelId="{5EF3A837-B5B6-4E44-88C3-79E1952286D6}">
      <dsp:nvSpPr>
        <dsp:cNvPr id="0" name=""/>
        <dsp:cNvSpPr/>
      </dsp:nvSpPr>
      <dsp:spPr>
        <a:xfrm>
          <a:off x="360219" y="3971060"/>
          <a:ext cx="1636883" cy="1330002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1000" r="-3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C93CB9-B963-436D-B37F-E1CEA9461BF4}" type="datetimeFigureOut">
              <a:rPr lang="ru-RU" smtClean="0"/>
              <a:t>30.11.2022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D4013-5F1D-42E8-8D45-46BED4A30B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5786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5D4013-5F1D-42E8-8D45-46BED4A30B0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5741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presentation-creation.ru/" TargetMode="External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052736"/>
            <a:ext cx="4716016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936" y="2996952"/>
            <a:ext cx="4632072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32153-9E3E-4156-9974-ABAB427A7437}" type="datetimeFigureOut">
              <a:rPr lang="ru-RU" smtClean="0"/>
              <a:t>30.11.2022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6C0E-C4B9-4094-8E59-5B7DF00D5415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5937418" y="6488668"/>
            <a:ext cx="3206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http://presentation-creation.ru/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837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32153-9E3E-4156-9974-ABAB427A7437}" type="datetimeFigureOut">
              <a:rPr lang="ru-RU" smtClean="0"/>
              <a:t>30.11.2022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6C0E-C4B9-4094-8E59-5B7DF00D54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207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32153-9E3E-4156-9974-ABAB427A7437}" type="datetimeFigureOut">
              <a:rPr lang="ru-RU" smtClean="0"/>
              <a:t>30.11.2022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6C0E-C4B9-4094-8E59-5B7DF00D54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666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32153-9E3E-4156-9974-ABAB427A7437}" type="datetimeFigureOut">
              <a:rPr lang="ru-RU" smtClean="0"/>
              <a:t>30.11.2022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6C0E-C4B9-4094-8E59-5B7DF00D54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008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32153-9E3E-4156-9974-ABAB427A7437}" type="datetimeFigureOut">
              <a:rPr lang="ru-RU" smtClean="0"/>
              <a:t>30.11.2022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6C0E-C4B9-4094-8E59-5B7DF00D54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957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32153-9E3E-4156-9974-ABAB427A7437}" type="datetimeFigureOut">
              <a:rPr lang="ru-RU" smtClean="0"/>
              <a:t>30.11.2022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6C0E-C4B9-4094-8E59-5B7DF00D54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65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32153-9E3E-4156-9974-ABAB427A7437}" type="datetimeFigureOut">
              <a:rPr lang="ru-RU" smtClean="0"/>
              <a:t>30.11.2022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6C0E-C4B9-4094-8E59-5B7DF00D54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719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32153-9E3E-4156-9974-ABAB427A7437}" type="datetimeFigureOut">
              <a:rPr lang="ru-RU" smtClean="0"/>
              <a:t>30.11.2022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6C0E-C4B9-4094-8E59-5B7DF00D54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466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32153-9E3E-4156-9974-ABAB427A7437}" type="datetimeFigureOut">
              <a:rPr lang="ru-RU" smtClean="0"/>
              <a:t>30.11.2022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6C0E-C4B9-4094-8E59-5B7DF00D54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587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32153-9E3E-4156-9974-ABAB427A7437}" type="datetimeFigureOut">
              <a:rPr lang="ru-RU" smtClean="0"/>
              <a:t>30.11.2022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6C0E-C4B9-4094-8E59-5B7DF00D54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015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32153-9E3E-4156-9974-ABAB427A7437}" type="datetimeFigureOut">
              <a:rPr lang="ru-RU" smtClean="0"/>
              <a:t>30.11.2022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6C0E-C4B9-4094-8E59-5B7DF00D54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865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32153-9E3E-4156-9974-ABAB427A7437}" type="datetimeFigureOut">
              <a:rPr lang="ru-RU" smtClean="0"/>
              <a:t>30.11.2022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B6C0E-C4B9-4094-8E59-5B7DF00D54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1440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E7D3693D-CBEB-4D1F-A7E5-E70EB3A077C3}"/>
              </a:ext>
            </a:extLst>
          </p:cNvPr>
          <p:cNvSpPr txBox="1">
            <a:spLocks/>
          </p:cNvSpPr>
          <p:nvPr/>
        </p:nvSpPr>
        <p:spPr>
          <a:xfrm>
            <a:off x="1097251" y="1691332"/>
            <a:ext cx="4716016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ДИПЛОМНА РОБОТА</a:t>
            </a:r>
            <a:endParaRPr lang="ru-RU" dirty="0"/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1A4E716-EDC1-4DEB-98F7-0F245B2D270B}"/>
              </a:ext>
            </a:extLst>
          </p:cNvPr>
          <p:cNvSpPr txBox="1">
            <a:spLocks/>
          </p:cNvSpPr>
          <p:nvPr/>
        </p:nvSpPr>
        <p:spPr>
          <a:xfrm>
            <a:off x="4572000" y="5621030"/>
            <a:ext cx="4112470" cy="10156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2400" dirty="0" err="1"/>
              <a:t>Виконав</a:t>
            </a:r>
            <a:r>
              <a:rPr lang="ru-RU" sz="2400" dirty="0"/>
              <a:t> студент </a:t>
            </a:r>
            <a:r>
              <a:rPr lang="ru-RU" sz="2400" dirty="0" err="1"/>
              <a:t>групи</a:t>
            </a:r>
            <a:r>
              <a:rPr lang="ru-RU" sz="2400" dirty="0"/>
              <a:t> Е-М621за</a:t>
            </a:r>
          </a:p>
          <a:p>
            <a:pPr marL="0" indent="0" algn="just">
              <a:buNone/>
            </a:pPr>
            <a:r>
              <a:rPr lang="ru-RU" sz="2400" dirty="0" err="1"/>
              <a:t>Нікулін</a:t>
            </a:r>
            <a:r>
              <a:rPr lang="ru-RU" sz="2400" dirty="0"/>
              <a:t> Максим </a:t>
            </a:r>
            <a:r>
              <a:rPr lang="ru-RU" sz="2400" dirty="0" err="1"/>
              <a:t>Сергійович</a:t>
            </a:r>
            <a:endParaRPr lang="ru-RU" sz="2400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A1C1AFD-E380-4684-B7E8-8FCDF1B6A78F}"/>
              </a:ext>
            </a:extLst>
          </p:cNvPr>
          <p:cNvSpPr txBox="1">
            <a:spLocks/>
          </p:cNvSpPr>
          <p:nvPr/>
        </p:nvSpPr>
        <p:spPr>
          <a:xfrm>
            <a:off x="1105599" y="221307"/>
            <a:ext cx="4716016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МІНІСТЕРСТВО ОСВІТИ І НАУКИ УКРАЇНИ 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НАЦІОНАЛЬНИЙ ТЕХНІЧНИЙ УНІВЕРСИТЕТ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«ХАРКІВСЬКИЙ ПОЛІТЕХНІЧНИЙ ІНСТИТУТ»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063B28-F26C-4B59-89A9-42DF1CC624FD}"/>
              </a:ext>
            </a:extLst>
          </p:cNvPr>
          <p:cNvSpPr txBox="1"/>
          <p:nvPr/>
        </p:nvSpPr>
        <p:spPr>
          <a:xfrm>
            <a:off x="781055" y="3429000"/>
            <a:ext cx="57706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/>
              <a:t>Тема </a:t>
            </a:r>
            <a:r>
              <a:rPr lang="ru-RU" sz="2000" dirty="0" err="1"/>
              <a:t>роботи</a:t>
            </a:r>
            <a:r>
              <a:rPr lang="ru-RU" sz="2000" dirty="0"/>
              <a:t>: </a:t>
            </a:r>
            <a:r>
              <a:rPr lang="ru-RU" sz="2000" dirty="0" err="1"/>
              <a:t>Мікроконтролерна</a:t>
            </a:r>
            <a:r>
              <a:rPr lang="ru-RU" sz="2000" dirty="0"/>
              <a:t> система </a:t>
            </a:r>
            <a:r>
              <a:rPr lang="ru-RU" sz="2000" dirty="0" err="1"/>
              <a:t>керування</a:t>
            </a:r>
            <a:r>
              <a:rPr lang="ru-RU" sz="2000" dirty="0"/>
              <a:t> </a:t>
            </a:r>
            <a:r>
              <a:rPr lang="ru-RU" sz="2000" dirty="0" err="1"/>
              <a:t>автономним</a:t>
            </a:r>
            <a:r>
              <a:rPr lang="ru-RU" sz="2000" dirty="0"/>
              <a:t> </a:t>
            </a:r>
            <a:r>
              <a:rPr lang="ru-RU" sz="2000" dirty="0" err="1"/>
              <a:t>пристроєм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22140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842150-42C2-41F3-9924-10A1E8912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Висновки</a:t>
            </a:r>
            <a:endParaRPr lang="ru-RU" dirty="0"/>
          </a:p>
        </p:txBody>
      </p:sp>
      <p:graphicFrame>
        <p:nvGraphicFramePr>
          <p:cNvPr id="9" name="Схема 8">
            <a:extLst>
              <a:ext uri="{FF2B5EF4-FFF2-40B4-BE49-F238E27FC236}">
                <a16:creationId xmlns:a16="http://schemas.microsoft.com/office/drawing/2014/main" id="{46AF6408-897E-4108-AE10-095A631B81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3253610"/>
              </p:ext>
            </p:extLst>
          </p:nvPr>
        </p:nvGraphicFramePr>
        <p:xfrm>
          <a:off x="1259632" y="925195"/>
          <a:ext cx="6246440" cy="593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592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3DF87F-00A1-47D9-914B-33569CE2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3854"/>
            <a:ext cx="8229600" cy="1143000"/>
          </a:xfrm>
        </p:spPr>
        <p:txBody>
          <a:bodyPr/>
          <a:lstStyle/>
          <a:p>
            <a:r>
              <a:rPr lang="ru-RU" dirty="0"/>
              <a:t>Тех</a:t>
            </a:r>
            <a:r>
              <a:rPr lang="uk-UA" dirty="0"/>
              <a:t>нічне завдання</a:t>
            </a:r>
            <a:endParaRPr lang="ru-RU" dirty="0"/>
          </a:p>
        </p:txBody>
      </p:sp>
      <p:graphicFrame>
        <p:nvGraphicFramePr>
          <p:cNvPr id="6" name="Схема 5">
            <a:extLst>
              <a:ext uri="{FF2B5EF4-FFF2-40B4-BE49-F238E27FC236}">
                <a16:creationId xmlns:a16="http://schemas.microsoft.com/office/drawing/2014/main" id="{19F6B7D5-18FA-48D5-8EDD-4E4FCA55F9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9814770"/>
              </p:ext>
            </p:extLst>
          </p:nvPr>
        </p:nvGraphicFramePr>
        <p:xfrm>
          <a:off x="2169299" y="1917760"/>
          <a:ext cx="6768752" cy="4665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2AE8505-E97C-4C17-BD0A-232A40D14A5E}"/>
              </a:ext>
            </a:extLst>
          </p:cNvPr>
          <p:cNvSpPr txBox="1"/>
          <p:nvPr/>
        </p:nvSpPr>
        <p:spPr>
          <a:xfrm>
            <a:off x="107504" y="2996952"/>
            <a:ext cx="2503105" cy="2951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uk-UA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Розробити с</a:t>
            </a:r>
            <a:r>
              <a:rPr lang="uk-UA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истему керування яка буде включати алгоритм пошуку шляху у реальному час</a:t>
            </a:r>
            <a:r>
              <a:rPr lang="uk-UA" dirty="0">
                <a:latin typeface="Times New Roman" panose="02020603050405020304" pitchFamily="18" charset="0"/>
                <a:ea typeface="Times New Roman" panose="02020603050405020304" pitchFamily="18" charset="0"/>
              </a:rPr>
              <a:t>і та систему розпізнавання перешкод</a:t>
            </a:r>
            <a:r>
              <a:rPr lang="uk-UA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84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778A3677-FFCA-46EC-BF9A-9DB92C263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3854"/>
            <a:ext cx="8229600" cy="1143000"/>
          </a:xfrm>
        </p:spPr>
        <p:txBody>
          <a:bodyPr/>
          <a:lstStyle/>
          <a:p>
            <a:r>
              <a:rPr lang="uk-UA" dirty="0"/>
              <a:t>Актуальність</a:t>
            </a:r>
            <a:endParaRPr lang="ru-RU" dirty="0"/>
          </a:p>
        </p:txBody>
      </p:sp>
      <p:pic>
        <p:nvPicPr>
          <p:cNvPr id="1028" name="Picture 4" descr="Компания Milrem Robotics представила беспилотного боевого робота THeMIS Observe для выполнения разведывательных задач">
            <a:extLst>
              <a:ext uri="{FF2B5EF4-FFF2-40B4-BE49-F238E27FC236}">
                <a16:creationId xmlns:a16="http://schemas.microsoft.com/office/drawing/2014/main" id="{4ACAEC14-6CEE-427D-8240-DDD240CE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68760"/>
            <a:ext cx="3968442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16F28CF-E09A-4680-A6E3-A63C5C754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14" y="3895719"/>
            <a:ext cx="4067944" cy="2494793"/>
          </a:xfrm>
          <a:prstGeom prst="rect">
            <a:avLst/>
          </a:prstGeom>
        </p:spPr>
      </p:pic>
      <p:pic>
        <p:nvPicPr>
          <p:cNvPr id="1032" name="Picture 8" descr="Как выбрать робот пылесос для квартиры и дома: советы по выбору лучшей  модели">
            <a:extLst>
              <a:ext uri="{FF2B5EF4-FFF2-40B4-BE49-F238E27FC236}">
                <a16:creationId xmlns:a16="http://schemas.microsoft.com/office/drawing/2014/main" id="{96F55155-06C7-4534-8A58-9A398AF8D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358" y="1265060"/>
            <a:ext cx="3968442" cy="223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sla объяснила, почему компания не рекламирует свои машины">
            <a:extLst>
              <a:ext uri="{FF2B5EF4-FFF2-40B4-BE49-F238E27FC236}">
                <a16:creationId xmlns:a16="http://schemas.microsoft.com/office/drawing/2014/main" id="{D09105D6-0C64-4FF3-BC92-09A6185960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" r="7725"/>
          <a:stretch/>
        </p:blipFill>
        <p:spPr bwMode="auto">
          <a:xfrm>
            <a:off x="4711458" y="3895719"/>
            <a:ext cx="3975342" cy="249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38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3200EF2E-8BB5-484F-A45E-6483EF53F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612" y="2197348"/>
            <a:ext cx="6126427" cy="344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AEDF78-5D5E-4D8D-810C-2C1519F59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1143000"/>
          </a:xfrm>
        </p:spPr>
        <p:txBody>
          <a:bodyPr>
            <a:normAutofit/>
          </a:bodyPr>
          <a:lstStyle/>
          <a:p>
            <a:r>
              <a:rPr lang="uk-UA" dirty="0"/>
              <a:t>Системи навігації</a:t>
            </a:r>
            <a:endParaRPr lang="ru-RU" dirty="0"/>
          </a:p>
        </p:txBody>
      </p:sp>
      <p:pic>
        <p:nvPicPr>
          <p:cNvPr id="2052" name="Picture 4" descr="Инновационная система навигации кораблей и самолетов от Швабе | ТЕХНОЛОГИИ,  ИНЖИНИРИНГ, ИННОВАЦИИ">
            <a:extLst>
              <a:ext uri="{FF2B5EF4-FFF2-40B4-BE49-F238E27FC236}">
                <a16:creationId xmlns:a16="http://schemas.microsoft.com/office/drawing/2014/main" id="{EB280C49-3C26-4C0C-8694-797E7178A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78" y="2060848"/>
            <a:ext cx="4083774" cy="289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Спутниковая навигация : основные принципы работы.. Проблемы и методы их  решения | ТМ ОКО">
            <a:extLst>
              <a:ext uri="{FF2B5EF4-FFF2-40B4-BE49-F238E27FC236}">
                <a16:creationId xmlns:a16="http://schemas.microsoft.com/office/drawing/2014/main" id="{55CC2260-3390-49EA-9825-C52947FB5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970542"/>
            <a:ext cx="3356992" cy="335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2DE9BD-BD77-492A-89E4-8355F15C2979}"/>
              </a:ext>
            </a:extLst>
          </p:cNvPr>
          <p:cNvSpPr txBox="1"/>
          <p:nvPr/>
        </p:nvSpPr>
        <p:spPr>
          <a:xfrm>
            <a:off x="1187624" y="5589240"/>
            <a:ext cx="1981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Інерційна система</a:t>
            </a:r>
            <a:endParaRPr lang="ru-U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AB5B8F-55A7-4E65-AEBD-1BF02474B6FD}"/>
              </a:ext>
            </a:extLst>
          </p:cNvPr>
          <p:cNvSpPr txBox="1"/>
          <p:nvPr/>
        </p:nvSpPr>
        <p:spPr>
          <a:xfrm>
            <a:off x="5763832" y="5589240"/>
            <a:ext cx="182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Активна система</a:t>
            </a:r>
            <a:endParaRPr lang="ru-U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947F1C-6054-4A85-9285-777F10DFB555}"/>
              </a:ext>
            </a:extLst>
          </p:cNvPr>
          <p:cNvSpPr txBox="1"/>
          <p:nvPr/>
        </p:nvSpPr>
        <p:spPr>
          <a:xfrm>
            <a:off x="3059832" y="5753182"/>
            <a:ext cx="3166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Комбінування систем навігації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180971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1254B3-73A5-4F22-ADC6-5C423B608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81" y="188640"/>
            <a:ext cx="8229600" cy="1143000"/>
          </a:xfrm>
        </p:spPr>
        <p:txBody>
          <a:bodyPr/>
          <a:lstStyle/>
          <a:p>
            <a:r>
              <a:rPr lang="uk-UA" dirty="0"/>
              <a:t>Підрахунок пройденого шляху</a:t>
            </a:r>
            <a:endParaRPr lang="ru-RU" dirty="0"/>
          </a:p>
        </p:txBody>
      </p:sp>
      <p:pic>
        <p:nvPicPr>
          <p:cNvPr id="4098" name="Picture 2" descr="GY-521 MPU-6050 датчик ускорения, 3-осевой гироскоп и трехосевой  акселерометр для ARDUINO - купить Харьков Украина 3v3.com.ua">
            <a:extLst>
              <a:ext uri="{FF2B5EF4-FFF2-40B4-BE49-F238E27FC236}">
                <a16:creationId xmlns:a16="http://schemas.microsoft.com/office/drawing/2014/main" id="{92AF5B58-B544-4635-A54B-9BBC758F5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95" y="1268760"/>
            <a:ext cx="3861048" cy="386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D34B68-2DF8-4217-814E-8B1A1043D2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2"/>
          <a:stretch>
            <a:fillRect/>
          </a:stretch>
        </p:blipFill>
        <p:spPr bwMode="auto">
          <a:xfrm>
            <a:off x="3623589" y="2060848"/>
            <a:ext cx="5519420" cy="298513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8EEA86-C9FE-42C7-8F47-DC2F491DCD6E}"/>
              </a:ext>
            </a:extLst>
          </p:cNvPr>
          <p:cNvSpPr txBox="1"/>
          <p:nvPr/>
        </p:nvSpPr>
        <p:spPr>
          <a:xfrm>
            <a:off x="3851920" y="5219908"/>
            <a:ext cx="44566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Похибка фільтрації мікросхеми MPU6050 </a:t>
            </a:r>
          </a:p>
          <a:p>
            <a:r>
              <a:rPr lang="uk-UA" dirty="0"/>
              <a:t>не перевищує 0.5° при частотах збудження </a:t>
            </a:r>
          </a:p>
          <a:p>
            <a:r>
              <a:rPr lang="uk-UA" dirty="0" err="1"/>
              <a:t>меньше</a:t>
            </a:r>
            <a:r>
              <a:rPr lang="uk-UA" dirty="0"/>
              <a:t> 5 т</a:t>
            </a:r>
            <a:r>
              <a:rPr lang="ru-RU" dirty="0" err="1"/>
              <a:t>исяч</a:t>
            </a:r>
            <a:r>
              <a:rPr lang="ru-RU" dirty="0"/>
              <a:t> </a:t>
            </a:r>
            <a:r>
              <a:rPr lang="ru-RU" dirty="0" err="1"/>
              <a:t>разів</a:t>
            </a:r>
            <a:r>
              <a:rPr lang="ru-RU" dirty="0"/>
              <a:t> на секунду 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268651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52ECA92-C7CD-4263-9F7E-230280485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1143000"/>
          </a:xfrm>
        </p:spPr>
        <p:txBody>
          <a:bodyPr>
            <a:normAutofit/>
          </a:bodyPr>
          <a:lstStyle/>
          <a:p>
            <a:r>
              <a:rPr lang="uk-UA" dirty="0"/>
              <a:t>Розпізнавання об</a:t>
            </a:r>
            <a:r>
              <a:rPr lang="en-US" dirty="0"/>
              <a:t>’</a:t>
            </a:r>
            <a:r>
              <a:rPr lang="uk-UA" dirty="0" err="1"/>
              <a:t>єктів</a:t>
            </a:r>
            <a:endParaRPr lang="ru-RU" dirty="0"/>
          </a:p>
        </p:txBody>
      </p:sp>
      <p:pic>
        <p:nvPicPr>
          <p:cNvPr id="1028" name="Picture 4" descr="Що таке згорткова нейронна мережа, CNN і для чого вона використовується">
            <a:extLst>
              <a:ext uri="{FF2B5EF4-FFF2-40B4-BE49-F238E27FC236}">
                <a16:creationId xmlns:a16="http://schemas.microsoft.com/office/drawing/2014/main" id="{EABF6FB9-BF8D-462B-8CD9-CFE3E060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619672"/>
            <a:ext cx="6342342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8A3FC6-BA5B-4BA3-8D5B-E78354D77A85}"/>
              </a:ext>
            </a:extLst>
          </p:cNvPr>
          <p:cNvSpPr txBox="1"/>
          <p:nvPr/>
        </p:nvSpPr>
        <p:spPr>
          <a:xfrm>
            <a:off x="3059832" y="5753182"/>
            <a:ext cx="3645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Приклад роботи нейронної мережі</a:t>
            </a:r>
            <a:endParaRPr lang="ru-UA" dirty="0"/>
          </a:p>
        </p:txBody>
      </p:sp>
      <p:pic>
        <p:nvPicPr>
          <p:cNvPr id="1032" name="Picture 8" descr="Нейронные сети для трейдеров">
            <a:extLst>
              <a:ext uri="{FF2B5EF4-FFF2-40B4-BE49-F238E27FC236}">
                <a16:creationId xmlns:a16="http://schemas.microsoft.com/office/drawing/2014/main" id="{4F669BA4-6D69-4107-ADF0-A562DF784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89" y="1446602"/>
            <a:ext cx="7956411" cy="379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888B14-7E1A-4425-99FB-769D8185EBD7}"/>
              </a:ext>
            </a:extLst>
          </p:cNvPr>
          <p:cNvSpPr txBox="1"/>
          <p:nvPr/>
        </p:nvSpPr>
        <p:spPr>
          <a:xfrm>
            <a:off x="2861315" y="5753182"/>
            <a:ext cx="4042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Спрощена структура нейронної мережі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72757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Object Detection Part 4: Fast Detection Models | Lil'Log">
            <a:extLst>
              <a:ext uri="{FF2B5EF4-FFF2-40B4-BE49-F238E27FC236}">
                <a16:creationId xmlns:a16="http://schemas.microsoft.com/office/drawing/2014/main" id="{B8EC0C93-E194-429F-9B5D-6CEE794A2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9636"/>
            <a:ext cx="9144000" cy="477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0ADC9676-A656-4E78-B6DF-F05E7493F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Нейронна мережа</a:t>
            </a:r>
            <a:endParaRPr lang="ru-RU" dirty="0"/>
          </a:p>
        </p:txBody>
      </p:sp>
      <p:graphicFrame>
        <p:nvGraphicFramePr>
          <p:cNvPr id="9" name="Схема 8">
            <a:extLst>
              <a:ext uri="{FF2B5EF4-FFF2-40B4-BE49-F238E27FC236}">
                <a16:creationId xmlns:a16="http://schemas.microsoft.com/office/drawing/2014/main" id="{E9CEC55A-5B30-4E63-8207-313791B281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1951562"/>
              </p:ext>
            </p:extLst>
          </p:nvPr>
        </p:nvGraphicFramePr>
        <p:xfrm>
          <a:off x="5076056" y="2161216"/>
          <a:ext cx="3816424" cy="3572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Схема 6">
            <a:extLst>
              <a:ext uri="{FF2B5EF4-FFF2-40B4-BE49-F238E27FC236}">
                <a16:creationId xmlns:a16="http://schemas.microsoft.com/office/drawing/2014/main" id="{3EF1A84A-FA84-4F7A-9C28-40F916C9CB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4875144"/>
              </p:ext>
            </p:extLst>
          </p:nvPr>
        </p:nvGraphicFramePr>
        <p:xfrm>
          <a:off x="755576" y="2276872"/>
          <a:ext cx="3816424" cy="3572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34803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Graphic spid="7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000F37-EAC7-4A0A-A50F-46ED4E2BB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9672" y="1417638"/>
            <a:ext cx="5992119" cy="3739554"/>
          </a:xfrm>
          <a:prstGeom prst="rect">
            <a:avLst/>
          </a:prstGeom>
        </p:spPr>
      </p:pic>
      <p:pic>
        <p:nvPicPr>
          <p:cNvPr id="3078" name="Picture 6" descr="GameplayKit Programming Guide: Pathfinding">
            <a:extLst>
              <a:ext uri="{FF2B5EF4-FFF2-40B4-BE49-F238E27FC236}">
                <a16:creationId xmlns:a16="http://schemas.microsoft.com/office/drawing/2014/main" id="{EFAE2822-9173-420E-AEF8-40BD4AEA2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884" y="1249728"/>
            <a:ext cx="6876256" cy="435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4B881E-1C13-4261-9745-92935A01A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Пошук шляху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667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D720CF-DBA0-419E-BF77-D94CA95E6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Прототипування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ECBC28-71AF-4B81-A08D-07443596D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417638"/>
            <a:ext cx="3906256" cy="422108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268BAB9-C682-4129-A238-4284BFF5C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268760"/>
            <a:ext cx="4903073" cy="4855056"/>
          </a:xfrm>
          <a:prstGeom prst="rect">
            <a:avLst/>
          </a:prstGeom>
        </p:spPr>
      </p:pic>
      <p:pic>
        <p:nvPicPr>
          <p:cNvPr id="5122" name="Picture 2" descr="Запускаем .NET nanoFramework на Raspberry Pi Pico - DevDotNet.ORG">
            <a:extLst>
              <a:ext uri="{FF2B5EF4-FFF2-40B4-BE49-F238E27FC236}">
                <a16:creationId xmlns:a16="http://schemas.microsoft.com/office/drawing/2014/main" id="{FE4D4C10-AF72-42AB-BF29-EA5B430A6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63304"/>
            <a:ext cx="8532440" cy="380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85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109d864a9a1e859842c254cfd3e6d1f9ae9eb481"/>
</p:tagLst>
</file>

<file path=ppt/theme/theme1.xml><?xml version="1.0" encoding="utf-8"?>
<a:theme xmlns:a="http://schemas.openxmlformats.org/drawingml/2006/main" name="Тема Office">
  <a:themeElements>
    <a:clrScheme name="Воздушный поток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370</TotalTime>
  <Words>224</Words>
  <Application>Microsoft Office PowerPoint</Application>
  <PresentationFormat>Экран (4:3)</PresentationFormat>
  <Paragraphs>39</Paragraphs>
  <Slides>10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Times New Roman</vt:lpstr>
      <vt:lpstr>Тема Office</vt:lpstr>
      <vt:lpstr>Презентация PowerPoint</vt:lpstr>
      <vt:lpstr>Технічне завдання</vt:lpstr>
      <vt:lpstr>Актуальність</vt:lpstr>
      <vt:lpstr>Системи навігації</vt:lpstr>
      <vt:lpstr>Підрахунок пройденого шляху</vt:lpstr>
      <vt:lpstr>Розпізнавання об’єктів</vt:lpstr>
      <vt:lpstr>Нейронна мережа</vt:lpstr>
      <vt:lpstr>Пошук шляху</vt:lpstr>
      <vt:lpstr>Прототипування</vt:lpstr>
      <vt:lpstr>Висновки</vt:lpstr>
    </vt:vector>
  </TitlesOfParts>
  <Company>http://presentation-creation.ru/</Company>
  <LinksUpToDate>false</LinksUpToDate>
  <SharedDoc>false</SharedDoc>
  <HyperlinkBase>http://presentation-creation.ru/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Точечные связи</dc:title>
  <dc:creator>obstinate</dc:creator>
  <dc:description>Шаблон презентации с сайта http://presentation-creation.ru</dc:description>
  <cp:lastModifiedBy>Никулин Максим</cp:lastModifiedBy>
  <cp:revision>34</cp:revision>
  <dcterms:created xsi:type="dcterms:W3CDTF">2017-04-09T07:15:28Z</dcterms:created>
  <dcterms:modified xsi:type="dcterms:W3CDTF">2022-11-30T11:19:23Z</dcterms:modified>
</cp:coreProperties>
</file>